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69" r:id="rId3"/>
    <p:sldId id="270" r:id="rId4"/>
    <p:sldId id="271" r:id="rId5"/>
    <p:sldId id="272" r:id="rId6"/>
    <p:sldId id="273" r:id="rId7"/>
    <p:sldId id="256" r:id="rId8"/>
    <p:sldId id="257" r:id="rId9"/>
    <p:sldId id="258" r:id="rId10"/>
    <p:sldId id="262" r:id="rId11"/>
    <p:sldId id="261" r:id="rId12"/>
    <p:sldId id="263" r:id="rId13"/>
    <p:sldId id="264" r:id="rId14"/>
    <p:sldId id="265" r:id="rId15"/>
    <p:sldId id="274" r:id="rId16"/>
    <p:sldId id="259" r:id="rId17"/>
    <p:sldId id="266" r:id="rId18"/>
    <p:sldId id="267" r:id="rId19"/>
    <p:sldId id="276" r:id="rId20"/>
    <p:sldId id="268" r:id="rId21"/>
    <p:sldId id="27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9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76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81.05594" units="1/cm"/>
          <inkml:channelProperty channel="Y" name="resolution" value="675.46899" units="1/cm"/>
          <inkml:channelProperty channel="T" name="resolution" value="1" units="1/dev"/>
        </inkml:channelProperties>
      </inkml:inkSource>
      <inkml:timestamp xml:id="ts0" timeString="2019-08-30T16:50:15.77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5437 14406 0,'0'0'16,"0"0"-16,0 0 0,0 0 15,0 0-15,0 0 0,0 0 0,0 0 16,0 0-16,0 0 0,-70-38 15,70 38-15,0 0 0,0 0 16,0 0-16,-104-54 0,104 54 16,0 0-16,0 0 0,-162-49 0,162 49 15,0 0-15,-191-27 0,191 27 16,0 0-16,0 0 0,-195 5 16,195-5-16,0 0 0,0 0 0,0 0 15,-195 54-15,195-54 0,0 0 16,0 0-16,-168 82 0,168-82 15,0 0-15,0 0 0,-142 113 0,142-113 16,0 0-16,0 0 0,-103 152 16,103-152-16,0 0 0,0 0 0,-49 168 15,49-168-15,0 0 0,0 0 16,6 162-16,-6-162 0,0 0 16,0 0-16,49 141 0,-49-141 0,0 0 15,108 119-15,-108-119 0,0 0 16,148 86-16,-148-86 0,0 0 0,0 0 15,172 64-15,-172-64 0,0 0 16,201 50-16,-201-50 0,0 0 16,0 0-16,0 0 0,228 21 0,-228-21 15,0 0-15,0 0 0,249-26 16,-249 26-16,0 0 0,0 0 16,239-60-16,-239 60 0,0 0 0,0 0 15,201-98-15,-201 98 0,0 0 16,0 0-16,0 0 0,0 0 15,147-140-15,-147 140 0,0 0 0,0 0 16,70-174-16,-70 174 0,0 0 16,0-173-16,0 173 0,0 0 15,-70-162-15,70 162 0,0 0 0,0 0 16,-131-140-16,131 140 0,0 0 16,-152-114-16,152 114 0,0 0 0,-162-88 15,162 88-15,0 0 0,0 0 16,0 0-16,-163-64 0,163 64 15,0 0-15,0 0 0,0 0 0,-174-27 16,174 27-16,0 0 0,0 0 16,0 0-16,0 0 0,-184 16 15,184-16-15,0 0 0,0 0 16,0 0-16,0 0 0,-168 54 0,168-54 16,0 0-16,0 0 0,0 0 15,0 0-15,0 0 0,-131 77 0,131-77 16,0 0-16,0 0 0,0 0 15,0 0-15,0 0 0,0 0 0,0 0 16,0 0-16,0 0 0,0 0 16,-93 91-16,93-91 0,0 0 15,0 0-15,0 0 0,0 0 16,0 0-16,0 0 0,0 0 0,0 0 16,0 0-16,0 0 0,-37 81 15,37-81-15,0 0 0,0 0 16,0 0-16,0 0 0,0 0 0,0 0 15,0 0-15,0 0 0,0 0 16,0 0-16,0 0 0,0 0 16,0 0-16,0 0 0,0 0 0,0 0 15,0 0-15,0 0 0</inkml:trace>
  <inkml:trace contextRef="#ctx0" brushRef="#br0" timeOffset="4979.542">10354 13978 0,'0'0'16,"0"0"-16,0 0 0,0 0 16,0 0-16,0 0 0,0 0 15,0 0-15,11-103 0,-11 103 16,0 0-16,0 0 0,-39-141 0,39 141 15,0 0-15,-87-157 0,87 157 16,0 0-16,-130-140 0,130 140 16,0 0-16,-179-114 0,179 114 15,-200-86-15,200 86 0,-202-60 0,202 60 16,0 0-16,-205-32 0,205 32 16,0 0-16,-229-16 0,229 16 15,0 0-15,-227 5 0,227-5 16,-207 27-16,207-27 0,-179 39 0,179-39 15,0 0-15,0 0 0,-178 69 16,178-69-16,0 0 0,-174 103 16,174-103-16,-147 113 0,147-113 15,0 0-15,0 0 0,-103 136 16,103-136-16,0 0 0,0 0 0,0 0 16,-54 174-16,54-174 0,0 0 15,0 0-15,16 194 0,-16-194 16,71 174-16,-71-174 0,108 129 0,-108-129 15,124 92-15,-124-92 0,0 0 16,159 81-16,-159-81 0,184 71 16,-184-71-16,190 54 0,-190-54 15,0 0-15,217 49 0,-217-49 0,222 37 16,-222-37-16,212 16 0,-212-16 16,0 0-16,0 0 0,222 6 15,-222-6-15,0 0 0,240-16 0,-240 16 16,217-27-16,-217 27 0,0 0 15,184-49-15,-184 49 0,0 0 16,0 0-16,168-87 0,-168 87 0,0 0 16,0 0-16,141-125 0,-141 125 15,0 0-15,0 0 0,103-156 16,-103 156-16,0 0 0,0 0 16,33-185-16,-33 185 0,0 0 0,0 0 15,-33-195-15,33 195 0,0 0 16,-92-188-16,92 188 0,0 0 15,-130-169-15,130 169 0,0 0 16,-168-135-16,168 135 0,0 0 0,-184-113 16,184 113-16,0 0 0,0 0 15,-202-92-15,202 92 0,0 0 16,0 0-16,-195-70 0,195 70 16,0 0-16,0 0 0,0 0 15,0 0-15,-169-49 0,169 49 0,0 0 16,0 0-16,0 0 0,0 0 15,0 0-15,0 0 0,0 0 16,0 0-16,0 0 0,0 0 0,-140-22 16,140 22-16,0 0 0,0 0 15,0 0-15,0 0 0,0 0 16,0 0-16,0 0 0,0 0 0,0 0 16,0 0-16,-77 0 0,77 0 15,0 0-15,0 0 0,0 0 16,0 0-16,0 0 0,0 0 15,0 0-15,0 0 0,0 0 16,0 0-16,38 27 0,-38-27 0,0 0 16</inkml:trace>
  <inkml:trace contextRef="#ctx0" brushRef="#br0" timeOffset="6310.5872">10668 14536 0,'0'0'0,"0"0"0,0 0 0,0 0 16,0 0-16,0 0 0,0 0 15,0 0-15,0 0 0,-48-22 16,48 22-16,0 0 0,-125-17 0,125 17 15,0 0-15,-184-21 0,184 21 16,0 0-16,-234-23 0,234 23 16,-250-20-16,250 20 0,-239-6 15,239 6-15,0 0 0,-249 0 0,249 0 16,-250 0-16,250 0 0,-233 0 16,233 0-16,-211 6 0,211-6 15,0 0-15,0 0 0,-218 5 0,218-5 16,0 0-16,-223 6 0,223-6 15,0 0-15,0 0 0,0 0 16,-211-6-16,211 6 0,0 0 0,0 0 16,0 0-16,0 0 0,0 0 15,-184-11-15,184 11 0,0 0 16,0 0-16,0 0 0,0 0 16,0 0-16,0 0 0,0 0 0,0 0 15,0 0-15,0 0 0,-131-27 16,131 27-16,0 0 0,0 0 0,0 0 15,0 0-15,0 0 0,0 0 16,-48 0-16,48 0 0,0 0 16,0 0-16,0 0 0,15 60 15,-15-60-15,0 0 0,0 0 0,0 0 16,0 0-16,38 130 0,-38-130 16,0 0-16,0 0 0,27 161 15,-27-161-15,0 0 0,0 0 0,0 0 16,0 0-16,0 0 0,12 185 15,-12-185-15,0 0 0,0 0 16,0 0-16,0 0 0,0 0 0,0 0 16,0 0-16,0 0 0,0 0 15,0 0-15,0 183 0,0-183 16,0 0-16,0 0 0,0 0 0,0 0 16,0 0-16,32 136 0,-32-136 15,0 0-15,0 0 0,98 65 16,-98-65-16,0 0 0,174 17 0,-174-17 15,0 0-15,222-6 0,-222 6 16,0 0-16,245-5 0,-245 5 16,0 0-16,0 0 0,271 11 0,-271-11 15,0 0-15,0 0 0,287 26 16,-287-26-16,0 0 0,272 49 16,-272-49-16,0 0 0,0 0 15,238 49-15,-238-49 0,0 0 0,0 0 16,0 0-16,0 0 0,0 0 15,207 49-15,-207-49 0,0 0 16,0 0-16,0 0 0,0 0 0,0 0 16,157 27-16,-157-27 0,0 0 15,0 0-15,0 0 0,119-17 16,-119 17-16,0 0 0,0 0 0,87-65 16,-87 65-16,0 0 0,0 0 15,0 0-15,60-129 0,-60 129 16,0 0-16,0 0 0,33-179 0,-33 179 15,0 0-15,0 0 0,5-195 16,-5 195-16,0 0 0,0 0 16,-27-205-16,27 205 0,0 0 0,0 0 15,0 0-15,-43-206 0,43 206 16,0 0-16,0 0 0,0 0 16,0 0-16,-55-184 0,55 184 15,0 0-15,0 0 0,0 0 0,0 0 16,0 0-16</inkml:trace>
  <inkml:trace contextRef="#ctx0" brushRef="#br0" timeOffset="9129.0837">8161 12587 0,'0'0'0,"0"0"15,0 0-15,0 0 0,0 0 16,0 0-16,-114 38 0,114-38 16,0 0-16,0 0 0,-108 59 0,108-59 15,0 0-15,0 0 0,-130 114 16,130-114-16,0 0 0,0 0 15,-126 163-15,126-163 0,0 0 16,0 0-16,-103 194 0,103-194 0,0 0 16,0 0-16,-59 217 0,59-217 15,0 0-15,0 0 0,-16 233 16,16-233-16,0 0 0,27 222 16,-27-222-16,0 0 0,0 0 0,54 205 15,-54-205-15,0 0 0,0 0 16,87 206-16,-87-206 0,0 0 15,102 178-15,-102-178 0,0 0 16,0 0-16,109 147 0,-109-147 0,0 0 16,0 0-16,0 0 0,0 0 15,109 124-15,-109-124 0,0 0 16,0 0-16,0 0 0,0 0 0,0 0 16,0 0-16,0 0 0,0 0 15,0 0-15,0 0 0,98 97 16,-98-97-16,0 0 0,0 0 0,0 0 15,0 0-15,0 0 0,0 0 16,0 0-16,0 0 0,0 0 16,0 0-16,53 37 0,-53-37 0,0 0 15,0 0-15,0 0 0</inkml:trace>
  <inkml:trace contextRef="#ctx0" brushRef="#br0" timeOffset="9553.0787">8014 14487 0,'0'0'0,"0"0"0,0 0 15,0 0-15,0 0 0,0 0 16,0 0-16,0 0 0,0 0 0,0 0 16,0 0-16,0 0 0,0 0 15,0 0-15,0 0 0,0 0 16,22 44-16,-22-44 0,0 0 15,0 0-15,0 0 0,0 0 0,60 64 16,-60-64-16,0 0 0,0 0 16,0 0-16,0 0 0,0 0 15,87 87-15,-87-87 0,0 0 16,0 0-16,0 0 0,0 0 0,0 0 16,0 0-16,65 97 0,-65-97 15,0 0-15,0 0 0,0 0 16,0 0-16,0 0 0,-17 75 0,17-75 15,0 0-15,0 0 0,0 0 16,-102 39-16,102-39 0,0 0 16,0 0-16,0 0 0,-152 16 0,152-16 15,0 0-15,0 0 0,0 0 16,0 0-16,0 0 0,-168 22 16</inkml:trace>
  <inkml:trace contextRef="#ctx0" brushRef="#br0" timeOffset="11995.9374">6723 11402 0,'0'0'0,"0"0"16,0 0-16,0 0 0,0 0 15,0 0-15,0 0 0,0 0 16,0 0-16,0 0 0,92-5 0,-92 5 15,0 0-15,0 0 0,152-5 16,-152 5-16,0 0 0,0 0 16,190-6-16,-190 6 0,0 0 0,0 0 15,196 16-15,-196-16 0,0 0 16,0 0-16,0 0 0,0 0 0,0 0 16,168 38-16,-168-38 0,0 0 15,0 0-15,0 0 0,65 59 16,-65-59-16,0 0 0,0 0 0,-49 71 15,49-71-15,0 0 0,0 0 16,0 0-16,-124 59 0,124-59 16,0 0-16,0 0 0,0 0 0,0 0 15,0 0-15,0 0 0,-152 54 16,152-54-16,0 0 0,0 0 16,0 0-16,-88 65 0,88-65 0,0 0 15,0 0-15,43 71 0,-43-71 16,0 0-16,0 0 0,158 70 15,-158-70-15,0 0 0,0 0 0,0 0 16,0 0-16,196 59 0,-196-59 16,0 0-16,0 0 0,0 0 15,0 0-15,0 0 0,0 0 0,135 55 16,-135-55-16,0 0 0,0 0 16,5 43-16,-5-43 0,0 0 0,0 0 15,-113 21-15,113-21 0,0 0 16,0 0-16,0 0 0,0 0 15,0 0-15,-174 6 0,174-6 0,0 0 16,0 0-16,0 0 0,-157-6 16,157 6-16</inkml:trace>
  <inkml:trace contextRef="#ctx0" brushRef="#br0" timeOffset="12152.964">7993 12025 0,'0'0'16,"0"0"-16,0 0 0,0 0 0,0 0 16,0 0-16,0 0 0,0 0 15,0 0-15,0 0 0,0 0 0,0 0 16,0 0-16,0 0 0,0 0 16,0 0-16,0 0 0</inkml:trace>
  <inkml:trace contextRef="#ctx0" brushRef="#br0" timeOffset="12819.9544">8818 11326 0,'0'0'0,"0"0"15,0 0-15,0 0 0,0 0 16,0 0-16,0 0 0,0 0 16,0 0-16,-71-27 0,71 27 0,0 0 15,0 0-15,0 0 0,0 0 16,0 0-16,-102-32 0,102 32 16,0 0-16,0 0 0,0 0 0,0 0 15,0 0-15,-125-6 0,125 6 16,0 0-16,0 0 0,0 0 0,0 0 15,-65 65-15,65-65 0,0 0 16,21 114-16,-21-114 0,0 0 16,0 0-16,87 124 0,-87-124 0,0 0 15,0 0-15,125 130 0,-125-130 16,0 0-16,0 0 0,0 0 0,0 0 16,0 0-16,124 125 0,-124-125 15,0 0-15,0 0 0,0 0 16,0 0-16,0 0 0,71 113 0,-71-113 15,0 0-15,0 0 0,0 0 16,-21 55-16,21-55 0,0 0 16,0 0-16,0 0 0,0 0 0,-93-11 15,93 11-15,0 0 0,0 0 16,0 0-16,0 0 0,-109-71 16,109 71-16,0 0 0,0 0 0,0 0 15,-43-113-15,43 113 0,0 0 16,0 0-16,0 0 0,43-130 15,-43 130-15,0 0 0,0 0 0,0 0 16,0 0-16,0 0 0,0 0 16,104-130-16,-104 130 0,0 0 15,0 0-15,0 0 0,0 0 0,0 0 16,0 0-16,98-130 0,-98 130 16,0 0-16,0 0 0,0 0 0,0 0 15,0 0-15,0 0 0</inkml:trace>
  <inkml:trace contextRef="#ctx0" brushRef="#br0" timeOffset="13249.9499">9154 11126 0,'0'0'0,"0"0"0,0 0 15,0 0-15,0 0 0,0 0 0,0 0 16,0 0-16,0 0 0,0 0 15,0 0-15,0 0 0,0 0 16,17 60-16,-17-60 0,0 0 0,0 0 16,0 0-16,0 0 0,0 0 15,-5 86-15,5-86 0,0 0 16,0 0-16,0 0 0,0 0 0,0 0 16,-44 114-16,44-114 0,0 0 15,0 0-15,0 0 0,0 0 0,0 0 16,0 0-16,0 0 0,0 0 15,0 0-15,0 0 0,-55 119 0,55-119 16,0 0-16,0 0 0,0 0 16,0 0-16,0 0 0,0 0 15,6 98-15,-6-98 0,0 0 0,0 0 16,0 0-16,98 54 0,-98-54 16,0 0-16,0 0 0,0 0 15,157 16-15,-157-16 0,0 0 0,0 0 16,0 0-16,0 0 0,0 0 15,0 0-15,174-6 0,-174 6 16,0 0-16,0 0 0,0 0 0,0 0 16,0 0-16,0 0 0</inkml:trace>
  <inkml:trace contextRef="#ctx0" brushRef="#br0" timeOffset="13579.9451">9578 11278 0,'0'0'0,"0"0"0,0 0 0,0 0 16,0 0-16,0 0 0,0 0 15,0 0-15,0 0 0,0 0 0,0 0 16,0 0-16,0 0 0,0 0 16,0 59-16,0-59 0,0 0 15,0 0-15,0 0 0,0 0 0,-11 130 16,11-130-16,0 0 0,0 0 15,0 0-15,-17 174 0,17-174 0,0 0 16,0 0-16,0 0 0,0 0 16,0 0-16,0 0 0,-10 183 0,10-183 15,0 0-15,0 0 0,0 0 16,0 0-16,0 0 0,0 0 16,0 0-16,0 0 0,0 0 0,0 0 15,-17 168-15,17-168 0,0 0 16,0 0-16,0 0 0</inkml:trace>
  <inkml:trace contextRef="#ctx0" brushRef="#br0" timeOffset="14620.9313">10121 11229 0,'0'0'0,"0"0"16,0 0-16,0 0 0,0 0 15,0 0-15,0 0 0,0 0 0,0 0 16,53-11-16,-53 11 0,0 0 16,93 17-16,-93-17 0,0 0 0,136 37 15,-136-37-15,0 0 0,0 0 16,173 54-16,-173-54 0,0 0 15,0 0-15,191 66 0,-191-66 0,0 0 16,0 0-16,0 0 0,184 70 16,-184-70-16,0 0 0,0 0 15,0 0-15,0 0 0,0 0 0,0 0 16,168 59-16,-168-59 0,0 0 16,0 0-16,0 0 0,0 0 0,0 0 15,0 0-15,0 0 0,0 0 16,0 0-16,0 0 0,120 43 0,-120-43 15,0 0-15,0 0 0,0 0 16,27 33-16,-27-33 0,0 0 16,0 0-16,-87 54 0,87-54 15,0 0-15,-157 75 0,157-75 0,0 0 16,-190 93-16,190-93 0,0 0 0,-196 103 16,196-103-16,0 0 0,-185 103 15,185-103-15,0 0 0,0 0 16,-178 108-16,178-108 0,0 0 0,0 0 15,-164 108-15,164-108 0,0 0 16,0 0-16,0 0 0,0 0 16,0 0-16,0 0 0,-135 109 0,135-109 15,0 0-15,0 0 0,0 0 16,0 0-16,0 0 0,0 0 16,0 0-16,0 0 0,0 0 0,0 0 15,-87 91-15,87-91 0,0 0 16,0 0-16,0 0 0,0 0 15,0 0-15,0 0 0,0 0 0,0 0 16,0 0-16,0 0 0,-32 49 16,32-49-16,0 0 0,0 0 15,0 0-15,0 0 0,0 0 0,0 0 16,0 0-16,0 0 0,0 0 16,0 0-16,0 0 0,0 0 0,0 0 15,0 0-15,0 0 0,0 0 16,0 0-16,0 0 0,0 0 0,0 0 15,0 0-15,0 0 0,0 0 16,0 0-16,0 0 0,0 0 16,0 0-16,0 0 0,0 0 0,0 0 15,0 0-15,0 0 0,0 0 16,0 0-16,37-71 0,-37 71 0,0 0 16,0 0-16,0 0 0,0 0 15,0 0-15,0 0 0,0 0 16,0 0-16,0 0 0,0 0 0,0 0 15,0 0-15,0 0 0,0 0 16,0 0-16,0 0 0,0 0 16,0 0-16,0 0 0,0 0 0,0 0 15,0 0-15,0 0 0,0 0 16,0 0-16,0 0 0,0 0 0,0 0 16,0 0-16,0 0 0,0 0 15,0 0-15,0 0 0,0 0 0,0 0 16,0 0-16,0 0 0,0 0 15,0 0-15,0 0 0,0 0 16,0 0-16,0 0 0,0 0 0,0 0 16,0 0-16,0 0 0,0 0 15,0 0-15</inkml:trace>
  <inkml:trace contextRef="#ctx0" brushRef="#br0" timeOffset="16415.3876">11618 11229 0,'0'0'0,"0"0"0,0 0 15,0 0-15,0 0 0,0 0 0,0 0 16,0 0-16,0 0 0,0 0 16,92-11-16,-92 11 0,0 0 15,0 0-15,0 0 0,152-6 0,-152 6 16,0 0-16,0 0 0,0 0 16,0 0-16,190 6 0,-190-6 15,0 0-15,0 0 0,0 0 0,0 0 16,0 0-16,0 0 0,174 28 15,-174-28-15,0 0 0,0 0 16,0 0-16,0 0 0,82 53 0,-82-53 16,0 0-16,0 0 0,-49 60 15,49-60-15,0 0 0,0 0 0,-130 43 16,130-43-16,0 0 0,0 0 16,0 0-16,0 0 0,0 0 15,-169 38-15,169-38 0,0 0 0,0 0 16,0 0-16,0 0 0,-135 43 15,135-43-15,0 0 0,0 0 16,-22 54-16,22-54 0,0 0 0,0 0 16,114 66-16,-114-66 0,0 0 15,0 0-15,195 70 0,-195-70 16,0 0-16,0 0 0,0 0 0,0 0 16,212 75-16,-212-75 0,0 0 15,0 0-15,0 0 0,0 0 0,0 0 16,130 82-16,-130-82 0,0 0 15,0 0-15,0 75 0,0-75 16,0 0-16,0 0 0,-125 43 0,125-43 16,0 0-16,0 0 0,0 0 15,-195 17-15,195-17 0,0 0 16,0 0-16,0 0 0,0 0 0,0 0 16,-207 0-16</inkml:trace>
  <inkml:trace contextRef="#ctx0" brushRef="#br0" timeOffset="16574.3568">12715 11900 0,'0'0'0,"0"0"16,0 0-16,0 0 0,0 0 15,0 0-15,0 0 0,0 0 0,0 0 16,0 0-16,0 0 0,0 0 15,0 0-15,0 0 0</inkml:trace>
  <inkml:trace contextRef="#ctx0" brushRef="#br0" timeOffset="17102.3775">13165 11137 0,'0'0'0,"0"0"16,0 0-16,0 0 0,0 0 16,0 0-16,0 0 0,0 0 0,0 0 15,0 0-15,119 0 0,-119 0 16,0 0-16,0 0 0,0 0 15,0 0-15,158 5 0,-158-5 0,0 0 16,0 0-16,0 0 0,0 0 16,0 0-16,190 6 0,-190-6 0,0 0 15,0 0-15,0 0 0,0 0 16,0 0-16,0 0 0,0 0 16,0 0-16,0 0 0,0 0 15,185 5-15,-185-5 0,0 0 0,0 0 16,0 0-16,0 0 0,108 16 15,-108-16-15,0 0 0,0 0 0,0 0 16,0 0-16,0 49 0,0-49 16,0 0-16,0 0 0,0 0 0,-87 87 15,87-87-15,0 0 0,0 0 16,-120 109-16,120-109 0,0 0 16,0 0-16,0 0 0,-124 123 0,124-123 15,0 0-15,0 0 0,0 0 16,0 0-16,-108 130 0,108-130 15,0 0-15,0 0 0,0 0 0,0 0 16,0 0-16,0 0 0,-77 125 16</inkml:trace>
  <inkml:trace contextRef="#ctx0" brushRef="#br0" timeOffset="17805.3226">14256 10980 0,'0'0'0,"0"0"0,0 0 16,0 0-16,0 0 0,0 0 0,0 0 15,0 0-15,0 0 0,0 0 16,0 0-16,0 0 0,0 0 16,0 0-16,0 0 0,0 0 0,-38 103 15,38-103-15,0 0 0,0 0 16,0 0-16,0 0 0,-54 146 16,54-146-16,0 0 0,0 0 0,0 0 15,-70 168-15,70-168 0,0 0 16,0 0-16,0 0 0,0 0 0,0 0 15,-72 162-15,72-162 0,0 0 16,0 0-16,0 0 0,0 0 0,-21 157 16,21-157-16,0 0 0,0 0 15,43 135-15,-43-135 0,0 0 16,0 0-16,120 103 0,-120-103 0,0 0 16,0 0-16,179 55 0,-179-55 15,0 0-15,0 0 0,206 10 0,-206-10 16,0 0-16,0 0 0,196-32 15,-196 32-15,0 0 0,0 0 16,0 0-16,0 0 0,168-61 0,-168 61 16,0 0-16,0 0 0,0 0 15,0 0-15,0 0 0,124-96 0,-124 96 16,0 0-16,0 0 0,0 0 16,0 0-16,0 0 0,28-119 0,-28 119 15,0 0-15,0 0 0,0 0 16,-71-97-16,71 97 0,0 0 15,0 0-15,0 0 0,-136-44 0,136 44 16,0 0-16,0 0 0,-173 22 16,173-22-16,0 0 0,0 0 0,-169 70 15,169-70-15,0 0 0,0 0 16,-135 108-16,135-108 0,0 0 16,0 0-16,0 0 0,0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81.05594" units="1/cm"/>
          <inkml:channelProperty channel="Y" name="resolution" value="675.46899" units="1/cm"/>
          <inkml:channelProperty channel="T" name="resolution" value="1" units="1/dev"/>
        </inkml:channelProperties>
      </inkml:inkSource>
      <inkml:timestamp xml:id="ts0" timeString="2019-08-30T16:52:18.5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19174 8014 0,'0'0'0,"0"0"0,0 0 0,0 0 16,0 0-16,0 0 0,0 0 16,0 0-16,65-65 0,-65 65 0,0 0 15,0 0-15,0 0 0,0 0 16,53-107-16,-53 107 0,0 0 16,0 0-16,0 0 0,39-141 0,-39 141 15,0 0-15,0 0 0,-5-147 16,5 147-16,0 0 0,0 0 15,0 0-15,-77-130 0,77 130 0,0 0 16,0 0-16,0 0 0,-147-75 16,147 75-16,0 0 0,0 0 15,-189-6-15,189 6 0,0 0 0,0 0 16,-201 65-16,201-65 0,0 0 16,0 0-16,-174 119 0,174-119 15,0 0-15,0 0 0,0 0 0,-114 157 16,114-157-16,0 0 0,0 0 15,-27 179-15,27-179 0,0 0 0,65 157 16,-65-157-16,0 0 0,0 0 16,147 102-16,-147-102 0,0 0 0,0 0 15,217 38-15,-217-38 0,0 0 16,0 0-16,233-21 0,-233 21 16,0 0-16,0 0 0,207-76 0,-207 76 15,0 0-15,0 0 0,0 0 16,151-119-16,-151 119 0,0 0 15,0 0-15,0 0 0,0 0 0,71-158 16,-71 158-16,0 0 0,0 0 16,0 0-16,0 0 0,0 0 0,0 0 15,0 0-15,0 0 0,0 0 16,0 0-16,-11-145 0,11 145 16,0 0-16,0 0 0,0 0 0,0 0 15,-48-60-15,48 60 0,0 0 16,0 0-16,0 0 0,-33 60 15,33-60-15,0 0 0,0 0 0,21 135 16,-21-135-16,0 0 0,0 0 16,66 168-16,-66-168 0,0 0 15,0 0-15,0 0 0,0 0 0,0 0 16,108 151-16,-108-151 0,0 0 16,0 0-16,0 0 0</inkml:trace>
  <inkml:trace contextRef="#ctx0" brushRef="#br0" timeOffset="351.9948">20025 7046 0,'0'0'0,"0"0"0,0 0 0,0 0 16,0 0-16,0 0 0,0 0 16,0 0-16,0 0 0,0 0 15,12 87-15,-12-87 0,0 0 0,0 0 16,21 124-16,-21-124 0,0 0 16,0 0-16,32 167 0,-32-167 15,0 0-15,39 190 0,-39-190 0,0 0 16,0 0-16,0 0 0,48 194 15,-48-194-15,0 0 0,0 0 0,0 0 16,0 0-16,49 174 0,-49-174 16,0 0-16,0 0 0,0 0 15,0 0-15,0 0 0,43 140 0,-43-140 16,0 0-16,0 0 0</inkml:trace>
  <inkml:trace contextRef="#ctx0" brushRef="#br0" timeOffset="842.989">19683 7743 0,'0'0'0,"0"0"0,0 0 0,0 0 16,0 0-16,0 0 0,115-42 15,-115 42-15,0 0 0,162-38 0,-162 38 16,0 0-16,0 0 0,217-28 15,-217 28-15,0 0 0,0 0 16,0 0-16,0 0 0,0 0 16,244-16-16,-244 16 0,0 0 0,0 0 15,0 0-15,0 0 0,0 0 0,0 0 16,0 0-16,0 0 0,0 0 16,0 0-16,218-5 0,-218 5 15,0 0-15,0 0 0,0 0 0,0 0 16,0 0-16,0 0 0,0 0 15,0 0-15,0 0 0,0 0 16,136 0-16,-136 0 0,0 0 16,0 0-16,0 0 0,0 0 0,0 0 15,0 0-15,0 0 0,0 0 0,0 0 16,0 0-16,0 0 0,0 0 16,0 0-16,0 0 0,0 0 15,0 0-15,0 0 0,0 0 0,0 0 16,0 0-16,0 0 0,0 0 15,0 0-15,0 0 0,0 0 16,0 0-16,0 0 0,0 0 0,0 0 16,0 0-16,0 0 0,0 0 15,0 0-15,0 0 0,-55 16 0,55-16 16</inkml:trace>
  <inkml:trace contextRef="#ctx0" brushRef="#br0" timeOffset="1748.4363">22511 7224 0,'0'0'0,"0"0"0,0 0 16,0 0-16,0 0 0,0 0 15,0 0-15,0 0 0,0 0 16,0 0-16,0 0 0,0 71 0,0-71 16,0 0-16,0 0 0,-10 123 15,10-123-15,0 0 0,0 0 16,-22 168-16,22-168 0,0 0 0,0 0 15,0 0-15,-28 196 0,28-196 16,0 0-16,0 0 0,0 0 16,0 0-16,-32 189 0,32-189 0,0 0 15,0 0-15,0 0 0,0 0 16,0 0-16,0 0 0,0 0 0,0 0 16,0 0-16,0 0 0,-22 156 15,22-156-15,0 0 0</inkml:trace>
  <inkml:trace contextRef="#ctx0" brushRef="#br0" timeOffset="2099.0047">23792 7289 0,'0'0'0,"0"0"0,0 0 0,0 0 16,0 0-16,0 0 0,0 0 16,0 0-16,0 0 0,6 76 15,-6-76-15,0 0 0,0 0 0,0 0 16,0 124-16,0-124 0,0 0 16,0 0-16,0 0 0,-12 179 15,12-179-15,0 0 0,0 0 0,0 0 16,0 0-16,-38 216 0,38-216 15,0 0-15,0 0 0,0 0 0,0 0 16,0 0-16,0 0 0,-43 206 16,43-206-16,0 0 0,0 0 15,0 0-15,0 0 0,-49 124 0,49-124 16,0 0-16</inkml:trace>
  <inkml:trace contextRef="#ctx0" brushRef="#br0" timeOffset="2474.0054">23683 7246 0,'0'0'0,"0"0"0,0 0 16,0 0-16,0 0 0,0 0 16,93-22-16,-93 22 0,0 0 0,0 0 15,152-6-15,-152 6 0,0 0 16,0 0-16,174 28 0,-174-28 15,0 0-15,0 0 0,162 60 0,-162-60 16,0 0-16,0 0 0,0 0 16,0 0-16,125 118 0,-125-118 0,0 0 15,0 0-15,48 168 0,-48-168 16,0 0-16,-32 167 0,32-167 16,0 0-16,-98 142 0,98-142 0,0 0 15,-162 108-15,162-108 0,0 0 16,-202 76-16,202-76 0,0 0 15,0 0-15,-217 54 0,217-54 0,0 0 16,0 0-16,0 0 0,0 0 16,0 0-16,0 0 0,-205 26 15,205-26-15,0 0 0,-109-11 0,109 11 16,27-64-16,-27 64 0</inkml:trace>
  <inkml:trace contextRef="#ctx0" brushRef="#br0" timeOffset="2820.996">24910 7321 0,'0'0'0,"0"0"0,0 0 16,0 0-16,0 0 0,0 0 0,0 0 15,0 0-15,0 0 0,-5 76 16,5-76-16,0 0 0,0 0 16,-27 114-16,27-114 0,0 0 15,-44 152-15,44-152 0,0 0 0,0 0 16,-54 173-16,54-173 0,0 0 16,0 0-16,0 0 0,-66 189 0,66-189 15,0 0-15,0 0 0,0 0 16,0 0-16,0 0 0,-59 184 15,59-184-15,0 0 0,0 0 0,0 0 16,-38 141-16,38-141 0,0 0 16</inkml:trace>
  <inkml:trace contextRef="#ctx0" brushRef="#br0" timeOffset="3128.0564">24503 7333 0,'0'0'0,"0"0"0,0 0 0,0 0 16,0 0-16,0 0 0,0 0 15,0 0-15,0 0 0,0 0 0,0 0 16,76-27-16,-76 27 0,0 0 15,0 0-15,135-39 0,-135 39 16,0 0-16,0 0 0,0 0 0,196-32 16,-196 32-16,0 0 0,0 0 15,0 0-15,222-27 0,-222 27 0,0 0 16,0 0-16,228-22 0,-228 22 16,0 0-16,0 0 0,0 0 15,0 0-15,0 0 0</inkml:trace>
  <inkml:trace contextRef="#ctx0" brushRef="#br0" timeOffset="3400.2332">24661 7830 0,'0'0'15,"0"0"-15,0 0 0,0 0 16,0 0-16,0 0 0,0 0 16,0 0-16,0 0 0,0 0 0,59 0 15,-59 0-15,0 0 0,0 0 16,141 0-16,-141 0 0,0 0 16,0 0-16,206 6 0,-206-6 0,250 6 15,-250-6-15,0 0 0,244 4 16,-244-4-16,0 0 0,0 0 0</inkml:trace>
  <inkml:trace contextRef="#ctx0" brushRef="#br0" timeOffset="3794.4377">21762 8729 0,'0'0'0,"0"0"16,0 0-16,0 0 0,136-16 15,-136 16-15,169-33 0,-169 33 0,222-38 16,-222 38-16,277-43 0,-277 43 15,309-49-15,11 11 0,-320 38 0,309-33 16,-5 12-16,-32 5 0,-39 5 16,-22 11-16,-9 6 0,-7 4 15,1 6-15,-196-16 0,205 27 0,-205-27 16,245 43-16,-245-43 0,271 60 16,-271-60-16,250 60 0,-250-60 15,0 0-15,217 65 0,-217-65 0,0 0 16,0 0-16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81.05594" units="1/cm"/>
          <inkml:channelProperty channel="Y" name="resolution" value="675.46899" units="1/cm"/>
          <inkml:channelProperty channel="T" name="resolution" value="1" units="1/dev"/>
        </inkml:channelProperties>
      </inkml:inkSource>
      <inkml:timestamp xml:id="ts0" timeString="2019-08-30T16:54:56.69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18060 4264 0,'0'0'0,"0"0"0,0 0 15,0 0-15,0 0 0,104-33 16,-104 33-16,0 0 0,0 0 16,163-32-16,-163 32 0,206-43 0,-206 43 15,0 0-15,228-38 0,-228 38 16,0 0-16,244-33 0,-244 33 15,239-27-15,-239 27 0,0 0 0,217-10 16,-217 10-16,0 0 0,0 0 16,200-6-16,-200 6 0,0 0 15,0 0-15,0 0 0,0 0 0,0 0 16,0 0-16,169 0 0,-169 0 16,0 0-16,0 0 0,65 0 0,-65 0 15,-49-17-15,49 17 0</inkml:trace>
  <inkml:trace contextRef="#ctx0" brushRef="#br0" timeOffset="287.0259">18826 4188 0,'0'0'0,"0"0"16,0 0-16,0 0 0,0 0 16,0 0-16,0 0 0,0 0 0,0 0 15,0 0-15,0 0 0,0 0 16,0 0-16,16 71 0,-16-71 0,0 0 15,0 0-15,0 0 0,0 0 16,43 140-16,-43-140 0,0 0 16,0 0-16,0 0 0,44 185 0,-44-185 15,0 0-15,0 0 0,0 0 16,0 0-16,0 0 0,0 0 16,38 194-16,-38-194 0,0 0 0,0 0 15,0 0-15,0 0 0,0 0 16,16 174-16,-16-174 0,0 0 15,0 0-15,-26 107 0,26-107 0,0 0 16</inkml:trace>
  <inkml:trace contextRef="#ctx0" brushRef="#br0" timeOffset="624.5065">18299 5237 0,'0'0'0,"0"0"0,0 0 15,0 0-15,0 0 0,0 0 16,0 0-16,0 0 0,0 0 15,50-16-15,-50 16 0,0 0 0,0 0 16,108-26-16,-108 26 0,0 0 16,163-22-16,-163 22 0,0 0 0,195-21 15,-195 21-15,0 0 0,0 0 16,200-23-16,-200 23 0,0 0 16,0 0-16,0 0 0,185-9 0,-185 9 15,0 0-15,0 0 0,0 0 16,0 0-16,0 0 0,0 0 15,169-12-15,-169 12 0,0 0 0,0 0 16,0 0-16,0 0 0,0 0 16,0 0-16,0 0 0,0 0 15,0 0-15,0 0 0,147 0 0,-147 0 16,0 0-16,0 0 0,0 0 16,0 0-16,0 0 0,92-5 15,-92 5-15,0 0 0</inkml:trace>
  <inkml:trace contextRef="#ctx0" brushRef="#br0" timeOffset="985.9777">20748 4025 0,'0'0'0,"0"0"0,0 0 15,0 0-15,0 0 0,0 0 16,0 0-16,0 0 0,0 0 0,0 0 16,0 0-16,0 0 0,0 0 15,0 0-15,10 77 0,-10-77 16,0 0-16,0 0 0,0 129 16,0-129-16,0 0 0,0 0 0,-10 179 15,10-179-15,0 0 0,0 0 16,-22 195-16,22-195 0,0 0 15,0 0-15,0 0 0,-17 194 0,17-194 16,0 0-16,0 0 0,0 0 0,0 0 16,0 0-16,-11 185 0,11-185 15,0 0-15,0 0 0,0 0 16,0 0-16,0 0 0,0 0 0,-22 140 16,22-140-16,0 0 0,0 0 15</inkml:trace>
  <inkml:trace contextRef="#ctx0" brushRef="#br0" timeOffset="1272.0672">20139 4843 0,'0'0'0,"0"0"16,0 0-16,0 0 0,0 0 16,0 0-16,0 0 0,71-65 0,-71 65 15,0 0-15,0 0 0,114-54 16,-114 54-16,0 0 0,157-49 0,-157 49 15,0 0-15,0 0 0,185-43 16,-185 43-16,0 0 0,0 0 0,206-38 16,-206 38-16,0 0 0,0 0 15,0 0-15,0 0 0,0 0 16,0 0-16,206-33 0,-206 33 0,0 0 16,0 0-16,0 0 0,0 0 15,0 0-15,163-48 0,-163 48 16,0 0-16,0 0 0,87-87 0,-87 87 15</inkml:trace>
  <inkml:trace contextRef="#ctx0" brushRef="#br0" timeOffset="1886.675">21290 3982 0,'0'0'15,"0"0"-15,0 0 0,0 0 0,0 0 16,0 0-16,0 0 0,0 0 15,0 0-15,0 0 0,5 81 0,-5-81 16,0 0-16,0 0 0,0 136 16,0-136-16,0 0 0,0 0 15,6 162-15,-6-162 0,0 0 0,0 0 16,-6 191-16,6-191 0,0 0 16,0 0-16,0 0 0,0 0 0,0 200 15,0-200-15,0 0 0,0 0 16,0 0-16,0 0 0,0 0 15,0 183-15,0-183 0,0 0 16,0 0-16,0 0 0,0 0 0,0 0 16,0 0-16,0 0 0,0 0 15,0 0-15,0 0 0,0 114 0,0-114 16,0 0-16,0 0 0,0 0 16,0 0-16,0 0 0,0 0 15,17-136-15,-17 136 0,0 0 0,0 0 16,49-173-16,-49 173 0,0 0 15,0 0-15,86-179 0,-86 179 16,0 0-16,0 0 0,114-147 0,-114 147 16,0 0-16,0 0 0,0 0 15,0 0-15,130-84 0,-130 84 0,0 0 16,0 0-16,0 0 0,0 0 16,142 9-16,-142-9 0,0 0 15,0 0-15,0 0 0,103 103 0,-103-103 16,0 0-16,0 0 0,44 174 15,-44-174-15,0 0 0,0 0 16,-7 206-16,7-206 0,0 0 0,0 0 16,0 0-16,-37 205 0,37-205 15,0 0-15,0 0 0,0 0 0,0 0 16,0 0-16,0 0 0,-49 184 16,49-184-16,0 0 0,0 0 0,-22 97 15,22-97-15,0 0 0,33-26 16,-33 26-16</inkml:trace>
  <inkml:trace contextRef="#ctx0" brushRef="#br0" timeOffset="2152.4479">22272 4556 0,'0'0'0,"0"0"0,0 0 16,0 0-16,0 0 0,0 0 15,0 0-15,0 0 0,0 0 16,0 0-16,0 0 0,0 0 0,0 0 15,0 0-15,0 0 0,0 0 16,12 71-16,-12-71 0,0 0 0,0 0 16,0 0-16,10 155 0,-10-155 15,0 0-15,0 0 0,0 0 16,0 0-16,0 0 0,5 180 0,-5-180 16,0 0-16,0 0 0,0 0 15,0 0-15,0 0 0,0 0 0,0 0 16,0 0-16,0 0 0,-5 146 15,5-146-15</inkml:trace>
  <inkml:trace contextRef="#ctx0" brushRef="#br0" timeOffset="2311.0124">22349 4259 0,'0'0'0,"0"0"0,0 0 0,0 0 16,0 0-16,0 0 0,0 0 15,0 0-15,0 0 0,0 0 0,0 0 16,0 0-16,0 0 0,0 0 16,0 0-16,0 0 0</inkml:trace>
  <inkml:trace contextRef="#ctx0" brushRef="#br0" timeOffset="2903.9918">22554 4584 0,'0'0'0,"0"0"16,0 0-16,0 0 0,0 0 16,0 0-16,0 0 0,0 0 15,0 0-15,0 0 0,12 97 0,-12-97 16,0 0-16,0 0 0,27 113 16,-27-113-16,0 0 0,0 0 0,0 0 15,0 0-15,0 0 0,16 136 16,-16-136-16,0 0 0,0 0 15,0 0-15,0 0 0,0 0 0,0 0 16,0 0-16,0 0 0,0 0 16,0 0-16,5 129 0,-5-129 15,0 0-15,0 0 0,0 0 0,0 54 16,0-54-16,0 0 0,0 0 16,-11-43-16,11 43 0,0 0 0,0 0 15,6-129-15,-6 129 0,0 0 16,0 0-16,0 0 0,27-189 15,-27 189-15,0 0 0,0 0 0,0 0 16,0 0-16,54-207 0,-54 207 16,0 0-16,0 0 0,0 0 15,0 0-15,76-189 0,-76 189 0,0 0 16,0 0-16,0 0 0,0 0 16,0 0-16,97-97 0,-97 97 0,0 0 15,0 0-15,104 10 0,-104-10 16,0 0-16,0 0 0,71 108 15,-71-108-15,0 0 0,0 0 0,43 184 16,-43-184-16,0 0 0,0 0 16,22 217-16,-22-217 0,0 0 15,0 0-15,0 0 0,5 222 0,-5-222 16,0 0-16,0 0 0,0 0 16,0 0-16,0 0 0,0 0 0,6 200 15,-6-200-15,0 0 0,0 0 16,0 0-16,0 0 0,11 114 0,-11-114 15,0 0-15</inkml:trace>
  <inkml:trace contextRef="#ctx0" brushRef="#br0" timeOffset="3263.4283">23412 4063 0,'0'0'0,"0"0"0,0 0 0,0 0 16,0 0-16,0 0 0,0 0 16,0 0-16,0 0 0,0 0 15,0 0-15,0 0 0,17 49 0,-17-49 16,0 0-16,0 0 0,32 130 16,-32-130-16,0 0 0,0 0 15,27 184-15,-27-184 0,0 0 0,0 0 16,11 217-16,-11-217 0,0 0 15,0 0-15,10 210 0,-10-210 16,0 0-16,0 0 0,0 0 0,12 184 16,-12-184-16,0 0 0,0 0 15,0 0-15,0 0 0,0 0 0,10 158 16,-10-158-16,0 0 0,0 0 16,0 0-16,0 0 0,17 119 15,-17-119-15,0 0 0,38 16 0,-38-16 16,0 0-16</inkml:trace>
  <inkml:trace contextRef="#ctx0" brushRef="#br0" timeOffset="3657.5465">24503 4302 0,'0'0'0,"0"0"0,0 0 15,0 0-15,0 0 0,0 0 16,0 0-16,0 0 0,0 0 15,0 0-15,0 0 0,0 0 0,0 0 16,0 0-16,-38 16 0,38-16 16,0 0-16,0 0 0,-108 71 15,108-71-15,-147 92 0,147-92 0,0 0 16,0 0-16,-185 103 0,185-103 16,0 0-16,-217 113 0,217-113 0,0 0 15,-217 108-15,217-108 0,0 0 16,-184 97-16,184-97 0,0 0 15,0 0-15,0 0 0,0 0 0,0 0 16,0 0-16,-136 93 0,136-93 16,0 0-16,0 0 0,-32 92 15,32-92-15,0 0 0,86 70 0,-86-70 16,0 0-16,0 0 0,174 48 16,-174-48-16,0 0 0,212 22 15,-212-22-15,0 0 0,239 5 0,-239-5 16,0 0-16,0 0 0,244-16 15,-244 16-15,0 0 0</inkml:trace>
  <inkml:trace contextRef="#ctx0" brushRef="#br0" timeOffset="4080.3284">23955 3474 0,'0'0'0,"0"0"16,0 0-16,0 0 0,0 0 15,0 0-15,-104 16 0,104-16 0,0 0 16,-151 48-16,151-48 0,-212 76 15,212-76-15,-261 103 0,261-103 0,-277 125 16,-15-1-16,36-16 0,39-21 16,22-6-16,11-5 0,4-1 15,-15 18-15,195-93 0,-222 108 0,-50 16 16,272-124-16,-298 141 0,-12 5 16,310-146-16,-299 152 0,7-11 0,292-141 15,-277 129-15,16-9 0,261-120 16,-233 107-16,233-107 0,-228 103 15,228-103-15,-238 98 0,238-98 0,-234 76 16,234-76-16,-223 54 0,223-54 16,0 0-16,-201 15 0,201-15 15,0 0-15</inkml:trace>
  <inkml:trace contextRef="#ctx0" brushRef="#br0" timeOffset="4464.1955">18913 3566 0,'37'16'16,"-37"-16"-16,120 37 0,-120-37 0,190 72 16,-190-72-16,234 102 0,26 17 15,-260-119-15,255 125 0,-5 4 16,-250-129-16,244 136 0,6 4 0,-250-140 16,260 142-16,17-2 0,-6-11 15,-32-20-15,-11-1 0,-16-5 0,-6-11 16,11 6-16,5-1 0,-4 6 15,4 10-15,-5 1 0,0 5 16,1 0-16,-18 0 0,-5 0 0,1 11 16,-6-5-16,0 4 0,5 7 15,-195-136-15,0 0 0</inkml:trace>
  <inkml:trace contextRef="#ctx0" brushRef="#br0" timeOffset="43676.0761">6620 12100 0,'0'0'0,"0"0"0,0 0 0,0 0 15,0 0-15,0 0 0,0 0 16,0 0-16,103 5 0,-103-5 16,0 0-16,0 0 0,163 0 15,-163 0-15,0 0 0,211-5 0,-211 5 16,0 0-16,244 0 0,-244 0 15,261 0-15,-261 0 0,260 5 0,-260-5 16,256 11-16,-256-11 0,250 12 16,-250-12-16,244 15 0,-244-15 0,233 22 15,-233-22-15,0 0 0,234 22 16,-234-22-16,0 0 0,0 0 16,244 32-16,-244-32 0,0 0 0,0 0 15,0 0-15,0 0 0,227 27 16,-227-27-16,0 0 0,0 0 15,0 0-15,0 0 0,0 0 0,0 0 16,0 0-16,0 0 0,0 0 16,0 0-16,180 22 0,-180-22 15,0 0-15,0 0 0,0 0 0,0 0 16,0 0-16,0 0 0,0 0 16,0 0-16,0 0 0,0 0 0,103 11 15,-103-11-15,0 0 0,0 0 16,0 0-16,0 0 0,0 0 15,0 0-15,0 0 0,0 0 0,0 0 16,0 0-16,0 0 0,0 0 16</inkml:trace>
  <inkml:trace contextRef="#ctx0" brushRef="#br0" timeOffset="53063.9045">17626 10444 0,'0'0'0,"0"0"0,0 0 16,0 0-16,0 0 0,0 0 0,0 0 15,0 0-15,-32 130 0,32-130 16,0 0-16,0 0 0,-28 141 0,28-141 16,0 0-16,0 0 0,0 0 15,0 0-15,-26 173 0,26-173 16,0 0-16,0 0 0,0 0 0,0 0 15,-22 184-15,22-184 0,0 0 16,0 0-16,0 0 0,0 0 0,0 0 16,-11 168-16,11-168 0</inkml:trace>
  <inkml:trace contextRef="#ctx0" brushRef="#br0" timeOffset="53326.42">18055 10915 0,'0'0'16,"0"0"-16,0 0 0,0 0 0,0 0 16,0 0-16,0 0 0,0 0 15,0 0-15,0 0 0,76-22 0,-76 22 16,0 0-16,0 0 0,0 0 15,0 0-15,153-17 0,-153 17 0,0 0 16,0 0-16,0 0 0,0 0 16,0 0-16,173-15 0,-173 15 15,0 0-15,0 0 0,0 0 0</inkml:trace>
  <inkml:trace contextRef="#ctx0" brushRef="#br0" timeOffset="53906.0632">18875 10444 0,'0'0'15,"0"0"-15,0 0 0,0 0 16,0 0-16,0 0 0,0 0 0,70-38 16,-70 38-16,0 0 0,0 0 15,0 0-15,125-43 0,-125 43 0,0 0 16,0 0-16,179-27 0,-179 27 15,0 0-15,0 0 0,0 0 16,190 6-16,-190-6 0,0 0 0,0 0 16,0 0-16,0 0 0,169 43 15,-169-43-15,0 0 0,0 0 0,0 0 16,0 0-16,125 97 0,-125-97 16,0 0-16,0 0 0,0 0 15,43 130-15,-43-130 0,0 0 0,0 0 16,-55 135-16,55-135 0,0 0 15,0 0-15,-140 120 0,140-120 0,0 0 16,0 0-16,-196 86 0,196-86 16,0 0-16,0 0 0,0 0 0,-201 48 15,201-48-15,0 0 0,0 0 16,0 0-16,0 0 0,0 0 0,0 0 16,0 0-16,0 0 0,-169 6 15,169-6-15,0 0 0,0 0 16,0 0-16,-75-54 0,75 54 0,0 0 15,0 0-15,0 0 0,60-77 16,-60 77-16,0 0 0,0 0 0,167-53 16,-167 53-16,0 0 0,229-11 15,-229 11-15,0 0 0,239 22 16,-239-22-16,0 0 0,211 49 0,-211-49 16,0 0-16,163 64 0,-163-64 15,0 0-15,0 0 0,0 0 0,0 0 16,0 0-16,130 77 0,-130-77 15,0 0-15,0 0 0,0 0 16</inkml:trace>
  <inkml:trace contextRef="#ctx0" brushRef="#br0" timeOffset="54485.9163">18022 11505 0,'0'0'16,"0"0"-16,0 0 0,0 0 15,0 0-15,0 0 0,0 0 0,0 0 16,0 0-16,0 0 0,0 0 16,0 0-16,0 0 0,0 0 0,0 0 15,0 0-15,-43-11 0,43 11 16,0 0-16,0 0 0,0 0 16,0 0-16,-92-5 0,92 5 0,0 0 15,0 0-15,0 0 0,0 0 16,0 0-16,0 0 0,-136 21 15,136-21-15,0 0 0,0 0 0,0 0 16,-81 65-16,81-65 0,0 0 0,11 92 16,-11-92-16,0 0 0,0 0 15,97 98-15,-97-98 0,0 0 16,0 0-16,0 0 0,0 0 0,142 97 16,-142-97-16,0 0 0,0 0 15,0 0-15,0 0 0,0 0 16,114 86-16,-114-86 0,0 0 0,0 0 15,0 0-15,0 0 0,10 77 16,-10-77-16,0 0 0,0 0 0,0 0 16,0 0-16,0 0 0,0 0 15,-92 48-15,92-48 0,0 0 0,0 0 16,0 0-16,0 0 0,0 0 16,-103 27-16,103-27 0,0 0 15</inkml:trace>
  <inkml:trace contextRef="#ctx0" brushRef="#br0" timeOffset="54902.8662">18349 11846 0,'0'0'0,"0"0"0,0 0 0,0 0 16,0 0-16,0 0 0,0 0 16,0 0-16,92-32 0,-92 32 15,0 0-15,0 0 0,125-54 0,-125 54 16,0 0-16,0 0 0,0 0 15,157-61-15,-157 61 0,0 0 16,0 0-16,0 0 0,0 0 0,0 0 16,147-64-16,-147 64 0,0 0 15,0 0-15,0 0 0,0 0 0,0 0 16,0 0-16,92-81 0,-92 81 16,0 0-16,0 0 0,0 0 0,0 0 15,-17-60-15,17 60 0,0 0 16,0 0-16,-97-16 0,97 16 15,0 0-15,0 0 0,0 0 0,0 0 16,0 0-16,-136 54 0,136-54 16,0 0-16,0 0 0,-103 103 0,103-103 15,0 0-15,0 0 0,0 0 16,-33 119-16,33-119 0,0 0 0,0 0 16,0 0-16,65 119 0,-65-119 15,0 0-15,0 0 0,0 0 16,152 81-16,-152-81 0,0 0 0,0 0 15,196 22-15,-196-22 0</inkml:trace>
  <inkml:trace contextRef="#ctx0" brushRef="#br0" timeOffset="55480.6643">19298 11564 0,'0'0'0,"0"0"16,0 0-16,0 0 0,0 0 15,0 0-15,0 0 0,0 0 16,0 0-16,0 0 0,0 0 0,0 0 16,0 0-16,0 0 0,0 0 15,0 0-15,-11 55 0,11-55 0,0 0 16,0 0-16,0 0 0,0 0 16,0 0-16,0 107 0,0-107 15,0 0-15,0 0 0,0 0 0,0 0 16,0 0-16,0 0 0,0 0 15,0 0-15,0 0 0,0 0 16,0 131-16,0-131 0,0 0 0,0 0 16,0 0-16,0 0 0,0 69 15,0-69-15,0 0 0,0 0 0,0 0 16,0 0-16,0 0 0,0 0 16,0 0-16,0 0 0,44-123 0,-44 123 15,0 0-15,0 0 0,0 0 16,0 0-16,54-146 0,-54 146 15,0 0-15,0 0 0,0 0 0,0 0 16,0 0-16,87-141 0,-87 141 16,0 0-16,0 0 0,0 0 0,0 0 15,0 0-15,124-60 0,-124 60 16,0 0-16,0 0 0,0 0 0,115 49 16,-115-49-16,0 0 0,0 0 15,0 0-15,75 136 0,-75-136 16,0 0-16,0 0 0,0 0 15,22 178-15,-22-178 0,0 0 0,0 0 16,0 0-16,0 0 0,0 0 0,0 0 16,-16 184-16,16-184 0,0 0 15,0 0-15,0 0 0,0 0 16,0 0-16,0 0 0,0 0 0,-22 125 16,22-125-16</inkml:trace>
  <inkml:trace contextRef="#ctx0" brushRef="#br0" timeOffset="55807.1189">20302 11110 0,'0'0'0,"0"0"0,0 0 0,0 0 15,0 0-15,0 0 0,0 0 16,0 0-16,0 0 0,0 0 0,0 0 15,0 0-15,0 0 0,0 113 16,0-113-16,0 0 0,0 0 16,0 0-16,-11 157 0,11-157 0,0 0 15,0 0-15,-10 195 0,10-195 16,0 0-16,0 0 0,-6 190 0,6-190 16,0 0-16,0 0 0,0 0 15,0 0-15,0 0 0,6 173 0,-6-173 16,0 0-16,0 0 0,0 0 15,0 0-15,0 0 0,0 0 16,0 0-16,0 0 0,10 151 0,-10-151 16,0 0-16</inkml:trace>
  <inkml:trace contextRef="#ctx0" brushRef="#br0" timeOffset="56039.2848">19792 11554 0,'0'0'15,"0"0"-15,0 0 0,0 0 0,0 0 16,0 0-16,0 0 0,0 0 16,76-38-16,-76 38 0,0 0 15,152-27-15,-152 27 0,0 0 0,0 0 16,217-22-16,-217 22 0,0 0 16,0 0-16,249-5 0,-249 5 0,0 0 15,0 0-15,0 0 0,0 0 16,0 0-16,229 5 0,-229-5 0,0 0 15,0 0-15,0 0 0,0 0 16,0 0-16</inkml:trace>
  <inkml:trace contextRef="#ctx0" brushRef="#br0" timeOffset="56203.297">21138 11943 0,'0'0'0,"0"0"16,0 0-16,0 0 0,0 0 16,0 0-16,0 0 0,0 0 15,0 0-15,0 0 0,0 0 0</inkml:trace>
  <inkml:trace contextRef="#ctx0" brushRef="#br0" timeOffset="66115.3787">10495 13724 0,'0'0'0,"0"0"0,0 0 16,0 0-16,0 0 0,0 0 15,0 0-15,0 0 0,0 0 0,-27-81 16,27 81-16,-70-71 0,70 71 15,-131-71-15,131 71 0,-179-69 16,179 69-16,-217-60 0,217 60 16,-244-54-16,244 54 0,-272-38 0,272 38 15,-282-33-15,282 33 0,-293-21 16,293 21-16,-304-5 0,304 5 16,-310 0-16,310 0 0,-304 16 15,304-16-15,-287 38 0,287-38 0,-260 54 16,260-54-16,-234 75 0,234-75 15,-212 93-15,212-93 0,0 0 16,-195 118-16,195-118 0,-163 136 0,163-136 16,-119 135-16,119-135 0,0 0 15,0 0-15,-87 151 0,87-151 16,-54 168-16,54-168 0,0 0 0,5 168 16,-5-168-16,0 0 0,77 158 15,-77-158-15,124 128 0,-124-128 16,168 109-16,-168-109 0,190 86 15,-190-86-15,212 66 0,-212-66 0,222 49 16,-222-49-16,244 43 0,-244-43 16,256 27-16,-256-27 0,271 21 0,-271-21 15,293 6-15,-293-6 0,304-11 16,-304 11-16,304-27 0,-304 27 16,310-38-16,-310 38 0,304-43 0,-304 43 15,292-60-15,-292 60 0,277-71 16,-277 71-16,255-75 0,-255 75 15,212-82-15,-212 82 0,179-86 16,-179 86-16,152-97 0,-152 97 16,0 0-16,125-103 0,-125 103 0,0 0 15,103-130-15,-103 130 0,0 0 16,0 0-16,59-163 0,-59 163 16,0 0-16,0 0 0,-10-194 0,10 194 15,-103-189-15,103 189 0,-163-157 16,163 157-16,-201-119 0,201 119 15,-239-87-15,239 87 0,-266-54 16,266 54-16,-293-27 0,0 21 0,293 6 16,-277 11-16,6 16 0,22 17 15,31-1-15,17 12 0,0 9 16,-4 17-16,-7 6 0,0 10 16,11 0-16,201-97 0,0 0 15</inkml:trace>
  <inkml:trace contextRef="#ctx0" brushRef="#br0" timeOffset="77679.3231">6517 17436 0,'0'0'0,"0"0"0,0 0 16,0 0-16,0 0 0,0 0 16,0 0-16,0 0 0,0 0 0,0 0 15,0 0-15,0 0 0,0 0 16,0 0-16,0 0 0,0 0 15,0 0-15,0 0 0,0 0 0,0 0 16,0 0-16,92 38 0,-92-38 16,0 0-16,114 27 0,-114-27 15,0 0-15,0 0 0,157 37 0,-157-37 16,0 0-16,179 39 0,-179-39 16,0 0-16,190 32 0,-190-32 0,0 0 15,0 0-15,201 38 0,-201-38 16,0 0-16,212 38 0,-212-38 0,0 0 15,0 0-15,239 38 0,-239-38 16,0 0-16,255 27 0,-255-27 0,239 16 16,-239-16-16,0 0 0,0 0 15,233 22-15,-233-22 0,0 0 0,234 16 16,-234-16-16,0 0 0,227 16 16,-227-16-16,0 0 0,234 16 15,-234-16-15,0 0 0,233 12 0,-233-12 16,0 0-16,239 11 0,-239-11 15,0 0-15,239 5 0,-239-5 0,0 0 16,233 0-16,-233 0 0,206 0 0,-206 0 16,0 0-16,195-5 0,-195 5 15,0 0-15,0 0 0,224-6 16,-224 6-16,232 0 0,-232 0 0,0 0 16,229-5-16,-229 5 0,222-6 15,-222 6-15,0 0 0,222-6 0,-222 6 16,0 0-16,223-5 0,-223 5 15,0 0-15,244 0 0,-244 0 0,0 0 16,261 0-16,-261 0 0,0 0 16,250 5-16,-250-5 0,0 0 0,232 6 15,-232-6-15,0 0 0,229 6 16,-229-6-16,0 0 0,233-6 16,-233 6-16,0 0 0,201-11 0,-201 11 15,0 0-15,0 0 0,168-27 0,-168 27 16,0 0-16,0 0 0,0 0 15,163-60-15,-163 60 0,0 0 16,0 0-16,0 0 0,0 0 0,0 0 16,141-113-16,-141 113 0,0 0 15,0 0-15,76-163 0,-76 163 0,0 0 16,11-178-16,-11 178 0,0 0 16,0 0-16,-65-184 0,65 184 15,-109-163-15,109 163 0,-125-124 0,125 124 16,0 0-16,-146-108 0,146 108 15,-168-97-15,168 97 0,-163-81 0,163 81 16,-152-71-16,152 71 0,0 0 16,-179-70-16,179 70 0,-212-65 15,212 65-15,-212-59 0,212 59 0,-205-55 16,205 55-16,-196-43 0,196 43 16,-195-38-16,195 38 0,-207-32 15,207 32-15,-217-27 0,217 27 0,-217-22 16,217 22-16,-217-17 0,217 17 15,-217-5-15,217 5 0,-223-6 16,223 6-16,-217-4 0,217 4 0,-217-7 16,217 7-16,-211-5 0,211 5 15,-212-5-15,212 5 0,-217-5 16,217 5-16,-212 0 0,212 0 0,-212 0 16,212 0-16,-200-6 0,200 6 15,-207-11-15,207 11 0,-195-16 0,195 16 16,-174-15-16,174 15 0,0 0 15,-179-17-15,179 17 0,-185-12 0,185 12 16,0 0-16,-200-4 0,200 4 16,0 0-16,0 0 0,-228 10 15,228-10-15,-238 17 0,238-17 16,0 0-16,0 0 0,-229 32 0,229-32 16,0 0-16,0 0 0,-222 48 15,222-48-15,0 0 0,-212 71 0,212-71 16,0 0-16,0 0 0,-185 87 15,185-87-15,0 0 0,-146 92 16,146-92-16,0 0 0,0 0 0,-120 113 16,120-113-16,0 0 0,-92 136 15,92-136-15,0 0 0,0 0 16,-54 146-16,54-146 0,0 0 0,0 0 16,-11 151-16,11-151 0,0 0 15,0 0-15,39 151 0,-39-151 0,0 0 16,0 0-16,86 147 0,-86-147 15,0 0-15,131 130 0,-131-130 0,145 102 16,-145-102-16,0 0 0,169 76 16,-169-76-16,0 0 0,200 66 15,-200-66-15,207 43 0,-207-43 0,217 27 16,-217-27-16,228 9 0,-228-9 16,228 7-16,-228-7 0,228 5 15,-228-5-15,233 6 0,-233-6 0,223 0 16,-223 0-16,195 5 0,-195-5 15,0 0-15,0 0 0,201 6 0,-201-6 16,0 0-16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81.05594" units="1/cm"/>
          <inkml:channelProperty channel="Y" name="resolution" value="675.46899" units="1/cm"/>
          <inkml:channelProperty channel="T" name="resolution" value="1" units="1/dev"/>
        </inkml:channelProperties>
      </inkml:inkSource>
      <inkml:timestamp xml:id="ts0" timeString="2019-08-30T16:18:18.69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19521 6271 0,'0'0'0,"0"0"0,0 0 16,0 0-16,0 0 0,0 0 15,0 0-15,0 0 0,0 0 0,0 0 16,0 0-16,0 0 0,0 0 15,0 0-15,-22 109 0,22-109 16,0 0-16,0 0 0,-38 151 16,38-151-16,0 0 0,-60 184 0,60-184 15,0 0-15,0 0 0,-82 200 16,82-200-16,-87 191 0,87-191 0,0 0 16,0 0-16,-86 161 0,86-161 15,0 0-15,0 0 0,0 0 16,-87 168-16,87-168 0,0 0 0,0 0 15,0 0-15,0 0 0,0 0 16,0 0-16,-70 162 0,70-162 16,0 0-16,0 0 0,0 0 0,0 0 15,0 136-15,0-136 0,0 0 16,0 0-16,92 92 0,-92-92 0,0 0 16,0 0-16,163 44 0,-163-44 15,0 0-15,0 0 0,200 5 16,-200-5-16,0 0 0,0 0 0,196-17 15,-196 17-15,0 0 0,0 0 16,0 0-16,0 0 0,0 0 16,0 0-16,185-27 0,-185 27 0,0 0 15,0 0-15,0 0 0,0 0 16,0 0-16,0 0 0</inkml:trace>
  <inkml:trace contextRef="#ctx0" brushRef="#br0" timeOffset="306.0258">19135 7354 0,'0'0'0,"0"0"0,0 0 0,0 0 15,0 0-15,0 0 0,0 0 0,0 0 16,54-33-16,-54 33 0,0 0 15,0 0-15,125-54 0,-125 54 16,0 0-16,169-59 0,-169 59 0,0 0 16,190-60-16,-190 60 0,0 0 15,0 0-15,205-59 0,-205 59 16,0 0-16,0 0 0,0 0 0,202-65 16,-202 65-16,0 0 0,0 0 15,0 0-15,0 0 0,0 0 0,146-88 16,-146 88-16,0 0 0,0 0 15</inkml:trace>
  <inkml:trace contextRef="#ctx0" brushRef="#br0" timeOffset="509.9944">19239 6510 0,'0'0'0,"0"0"15,0 0-15,0 0 0,0 0 0,0 0 16,0 0-16,113-71 0,-113 71 16,0 0-16,0 0 0,169-81 0,-169 81 15,0 0-15,212-75 0,-212 75 16,0 0-16,0 0 0,232-66 16,-232 66-16,0 0 0,0 0 0,234-49 15,-234 49-15,0 0 0,0 0 16,0 0-16</inkml:trace>
  <inkml:trace contextRef="#ctx0" brushRef="#br0" timeOffset="1327.6531">21013 7311 0,'0'0'0,"0"0"0,0 0 15,0 0-15,0 0 0,0 0 16,0 0-16,0 0 0,0 0 0,0 0 15,0 0-15,0 0 0,0 0 16,17-60-16,-17 60 0,0 0 16,0 0-16,0 0 0,-33-97 0,33 97 15,0 0-15,0 0 0,-87-93 16,87 93-16,0 0 0,0 0 16,-125-59-16,125 59 0,0 0 0,0 0 15,-141-11-15,141 11 0,0 0 16,0 0-16,-152 55 0,152-55 0,0 0 15,0 0-15,-130 97 0,130-97 16,0 0-16,0 0 0,0 0 16,-81 131-16,81-131 0,0 0 15,0 0-15,-22 155 0,22-155 0,0 0 16,0 0-16,43 152 0,-43-152 16,0 0-16,0 0 0,0 0 15,0 0-15,109 120 0,-109-120 0,0 0 16,0 0-16,0 0 0,0 0 15,152 58-15,-152-58 0,0 0 0,0 0 16,0 0-16,141-10 0,-141 10 16,0 0-16,0 0 0,0 0 0,103-103 15,-103 103-15,0 0 0,0 0 16,0 0-16,0 0 0,0 0 16,54-168-16,-54 168 0,0 0 0,0 0 15,0 0-15,0 0 0,0 0 16,0 0-16,0 0 0,0 0 15,0 0-15,0 0 0,17-189 0,-17 189 16,0 0-16,0 0 0,0 0 16,0 0-16,0 0 0,5-125 15,-5 125-15,0 0 0,0 0 0,0 0 16,0 0-16,0 0 0,0 0 16,0 0-16,22 136 0,-22-136 0,0 0 15,0 0-15,27 162 0,-27-162 16,0 0-16,0 0 0,0 0 15,38 163-15,-38-163 0,0 0 0,0 0 16,0 0-16,0 0 0,0 0 16,75 134-16,-75-134 0,0 0 0,0 0 15,0 0-15</inkml:trace>
  <inkml:trace contextRef="#ctx0" brushRef="#br0" timeOffset="1736.68">21659 6986 0,'0'0'0,"0"0"15,0 0-15,0 0 0,0 0 16,0 0-16,0 0 0,0 0 16,0 0-16,0 0 0,0 0 0,0 0 15,0 0-15,0 0 0,0 0 16,0 0-16,-49 32 0,49-32 0,0 0 15,-87 88-15,87-88 0,0 0 16,0 0-16,0 0 0,-97 134 16,97-134-16,0 0 0,0 0 0,0 0 15,0 0-15,-87 178 0,87-178 16,0 0-16,0 0 0,-38 179 0,38-179 16,0 0-16,0 0 0,38 136 15,-38-136-15,0 0 0,0 0 0,108 87 16,-108-87-16,0 0 0,0 0 15,174 16-15,-174-16 0,0 0 16,190-39-16,-190 39 0,0 0 0,169-80 16,-169 80-16,0 0 0,0 0 15,140-120-15,-140 120 0,0 0 16</inkml:trace>
  <inkml:trace contextRef="#ctx0" brushRef="#br0" timeOffset="2351.6767">22191 6547 0,'0'0'0,"0"0"16,0 0-16,0 0 0,0 0 0,0 0 16,0 0-16,0 0 0,0 0 15,0 0-15,0 0 0,0 0 0,11 87 16,-11-87-16,0 0 0,0 0 15,16 157-15,-16-157 0,0 0 16,11 190-16,-11-190 0,0 0 0,0 0 16,11 200-16,-11-200 0,0 0 15,0 0-15,5 200 0,-5-200 16,0 0-16,0 0 0,0 0 0,0 0 16,0 0-16,0 184 0,0-184 0,0 0 15,0 0-15,0 0 0,0 0 16,0 0-16,0 0 0,0 0 15,0 0-15,0 0 0,0 0 0,0 157 16,0-157-16,0 0 0,0 0 16,0 0-16,0 0 0,11 49 15,-11-49-15,0 0 0,0 0 0,16-70 16,-16 70-16,0 0 0,0 0 16,38-130-16,-38 130 0,0 0 15,0 0-15,60-157 0,-60 157 0,0 0 16,0 0-16,0 0 0,0 0 15,87-152-15,-87 152 0,0 0 0,0 0 16,0 0-16,0 0 0,136-114 16,-136 114-16,0 0 0,0 0 15,0 0-15,162-38 0,-162 38 16,0 0-16,147 33 0,-147-33 0,0 0 16,0 0-16,108 108 0,-108-108 0,0 0 15,0 0-15,65 167 0,-65-167 16,0 0-16,0 0 0,0 0 15,22 201-15,-22-201 0,0 0 0,0 0 16,0 0-16,0 0 0,0 0 16,-5 217-16,5-217 0,0 0 15,0 0-15,0 0 0,0 0 0</inkml:trace>
  <inkml:trace contextRef="#ctx0" brushRef="#br0" timeOffset="2937.6693">24422 7110 0,'0'0'0,"0"0"0,0 0 16,0 0-16,0 0 0,0 0 15,0 0-15,0 0 0,0 0 0,0 0 16,0 0-16,10 54 0,-10-54 16,0 0-16,0 0 0,5 114 15,-5-114-15,0 0 0,-5 157 0,5-157 16,0 0-16,0 0 0,0 0 16,-16 190-16,16-190 0,0 0 0,0 0 15,0 0-15,0 0 0,-16 183 16,16-183-16,0 0 0,0 0 15,0 0-15,0 0 0,0 0 0,0 0 16,0 0-16,0 0 0,0 0 16,-16 119-16,16-119 0,0 0 0,0 0 15,0 0-15,0 0 0,0 0 16,0 0-16,0 0 0,-22-135 16,22 135-16,0 0 0,0 0 0,0 0 15,-5-195-15,5 195 0,0 0 16,0 0-16,22-211 0,-22 211 0,0 0 15,0 0-15,48-183 0,-48 183 16,0 0-16,0 0 0,0 0 16,92-157-16,-92 157 0,0 0 0,0 0 15,142-114-15,-142 114 0,0 0 16,0 0-16,0 0 0,184-60 16,-184 60-16,0 0 0,0 0 0,0 0 15,0 0-15,0 0 0,0 0 16,190-5-16,-190 5 0,0 0 0,0 0 15,0 0-15,0 0 0,0 0 16,0 0-16</inkml:trace>
  <inkml:trace contextRef="#ctx0" brushRef="#br0" timeOffset="3454.6339">25534 7013 0,'0'0'0,"0"0"16,0 0-16,0 0 0,0 0 15,0 0-15,0 0 0,0 0 16,0 0-16,0 0 0,0 0 0,0 0 16,0 0-16,-54 54 0,54-54 15,0 0-15,0 0 0,-93 81 16,93-81-16,0 0 0,0 0 0,0 0 15,-97 114-15,97-114 0,0 0 16,0 0-16,0 0 0,0 0 16,0 0-16,-87 156 0,87-156 0,0 0 15,0 0-15,-38 179 0,38-179 16,0 0-16,0 0 0,0 0 0,17 152 16,-17-152-16,0 0 0,0 0 15,0 0-15,86 108 0,-86-108 16,0 0-16,0 0 0,141 44 0,-141-44 15,0 0-15,0 0 0,163-38 16,-163 38-16,0 0 0,0 0 16,152-92-16,-152 92 0,0 0 0,0 0 15,0 0-15,104-141 0,-104 141 16,0 0-16,0 0 0,0 0 0,37-173 16,-37 173-16,0 0 0,-37-162 15,37 162-15,0 0 0,0 0 16,-99-131-16,99 131 0,0 0 0,0 0 15,0 0-15,-146-97 0,146 97 16,0 0-16,0 0 0,0 0 16,0 0-16,0 0 0,0 0 0,0 0 15,0 0-15,0 0 0,0 0 16</inkml:trace>
  <inkml:trace contextRef="#ctx0" brushRef="#br0" timeOffset="4126.6233">26132 7035 0,'0'0'0,"0"0"15,0 0-15,0 0 0,0 0 16,0 0-16,0 0 0,0 0 0,0 0 16,0 0-16,0 0 0,-7 86 0,7-86 15,0 0-15,0 0 0,0 0 16,-15 136-16,15-136 0,0 0 15,0 0-15,-17 161 0,17-161 0,0 0 16,0 0-16,0 0 0,5 163 16,-5-163-16,0 0 0,0 0 15,0 0-15,0 0 0,0 0 16,49 146-16,-49-146 0,0 0 0,0 0 16,0 0-16,87 81 0,-87-81 0,0 0 15,0 0-15,108-16 0,-108 16 16,0 0-16,0 0 0,93-91 15,-93 91-15,0 0 0,0 0 16,0 0-16,0 0 0,0 0 0,71-158 16,-71 158-16,0 0 0,0 0 15,0 0-15,0 0 0,0 0 16,0 0-16,0 0 0,0 0 0,0 0 16,0 0-16,48-168 0,-48 168 15,0 0-15,0 0 0,0 0 0,0 0 16,38-59-16,-38 59 0,0 0 15,0 0-15,44 59 0,-44-59 0,0 0 16,55 131-16,-55-131 0,0 0 16,0 0-16,0 0 0,0 0 15,75 151-15,-75-151 0,0 0 16,0 0-16,103 140 0,-103-140 0,0 0 16,0 0-16,126 77 0,-126-77 15,0 0-15,0 0 0,135-22 0,-135 22 16,0 0-16,0 0 0,114-119 15,-114 119-15,0 0 0,86-174 0,-86 174 16,0 0-16,0 0 0,27-189 16,-27 189-16,0 0 0,0 0 15,-37-195-15,37 195 0,0 0 16,0 0-16,-93-178 0,93 178 0,0 0 16,-130-136-16,130 136 0,0 0 15,0 0-15</inkml:trace>
  <inkml:trace contextRef="#ctx0" brushRef="#br0" timeOffset="5093.2212">19581 9129 0,'0'0'0,"0"0"0,0 0 16,0 0-16,0 0 0,0 0 16,0 0-16,0 0 0,0 0 15,0 0-15,-130-22 0,130 22 0,0 0 16,0 0-16,0 0 0,0 0 16,-147 0-16,147 0 0,0 0 0,0 0 15,0 0-15,0 0 0,0 0 16,-158 33-16,158-33 0,0 0 15,0 0-15,0 0 0,0 0 0,-92 65 16,92-65-16,0 0 0,0 0 16,33 81-16,-33-81 0,0 0 0,0 0 15,135 76-15,-135-76 0,0 0 16,0 0-16,179 59 0,-179-59 16,0 0-16,0 0 0,0 0 0,0 0 15,180 66-15,-180-66 0,0 0 16,0 0-16,108 96 0,-108-96 15,0 0-15,-6 125 0,6-125 0,0 0 16,-102 114-16,102-114 0,0 0 0,0 0 16,-180 103-16,180-103 0,0 0 15,0 0-15,0 0 0,0 0 16,-217 65-16,217-65 0,0 0 0,0 0 16,0 0-16,0 0 0,-190 0 15,190 0-15,0 0 0,0 0 16,-119-71-16,119 71 0,0 0 0,0 0 15,-17-119-15,17 119 0,0 0 16,71-140-16,-71 140 0,0 0 0,0 0 16,0 0-16</inkml:trace>
  <inkml:trace contextRef="#ctx0" brushRef="#br0" timeOffset="5833.0665">19705 8722 0,'0'0'0,"0"0"0,0 0 0,0 0 16,0 0-16,0 0 0,0 0 15,0 0-15,0 0 0,6 66 0,-6-66 16,0 0-16,0 0 0,22 125 16,-22-125-16,0 0 0,0 0 0,32 179 15,-32-179-15,0 0 0,27 183 16,-27-183-16,0 0 0,0 0 0,0 0 15,28 200-15,-28-200 0,0 0 16,0 0-16,15 201 0,-15-201 16,0 0-16,0 0 0,0 0 0,0 0 15,0 0-15,6 173 0,-6-173 16,0 0-16,0 0 0,0 0 0,0 0 16,0 0-16,0 0 0,0 0 15,0 0-15,0 0 0,5 130 0,-5-130 16,0 0-16,0 0 0,0 0 15,0 0-15,0 0 0,0 0 16,32-103-16,-32 103 0,0 0 0,0 0 16,39-195-16,-39 195 0,0 0 15,0 0-15,43-206 0,-43 206 0,0 0 16,0 0-16,65-183 0,-65 183 16,0 0-16,0 0 0,0 0 15,0 0-15,92-141 0,-92 141 0,0 0 16,0 0-16,0 0 0,0 0 15,120-76-15,-120 76 0,0 0 0,0 0 16,0 0-16,119 17 0,-119-17 16,0 0-16,0 0 0,0 0 15,93 118-15,-93-118 0,0 0 0,0 0 16,43 173-16,-43-173 0,0 0 16,0 0-16,11 195 0,-11-195 0,0 0 15,0 0-15,0 0 0,-11 184 16,11-184-16,0 0 0,0 0 0,0 0 15,0 0-15,0 0 0,0 0 16,0 0-16,0 0 0,0 0 16,-21 163-16,21-163 0,0 0 0</inkml:trace>
  <inkml:trace contextRef="#ctx0" brushRef="#br0" timeOffset="6292.0619">20748 9302 0,'0'0'0,"0"0"16,0 0-16,0 0 0,0 0 15,0 0-15,0 0 0,0 0 16,0 0-16,0 0 0,0 0 0,0 0 16,0 0-16,-17 38 0,17-38 15,0 0-15,0 0 0,-33 109 16,33-109-16,0 0 0,0 0 0,-32 157 15,32-157-15,0 0 0,0 0 16,0 0-16,-22 173 0,22-173 0,0 0 16,0 0-16,0 0 0,0 0 15,0 0-15,17 167 0,-17-167 0,0 0 16,0 0-16,80 136 0,-80-136 16,0 0-16,120 54 0,-120-54 15,0 0-15,0 0 0,136-17 0,-136 17 16,0 0-16,0 0 0,135-86 15,-135 86-15,0 0 0,0 0 0,0 0 16,104-146-16,-104 146 0,0 0 16,0 0-16,38-174 0,-38 174 15,0 0-15,0 0 0,-38-168 0,38 168 16,0 0-16,0 0 0,0 0 0,-114-134 16,114 134-16,0 0 0,0 0 15,0 0-15,0 0 0,0 0 16,-147-98-16,147 98 0,0 0 0,0 0 15,0 0-15,0 0 0</inkml:trace>
  <inkml:trace contextRef="#ctx0" brushRef="#br0" timeOffset="6704.0553">21426 9232 0,'0'0'0,"0"0"16,0 0-16,0 0 0,0 0 0,0 0 16,0 0-16,0 0 0,0 0 15,0 0-15,0 0 0,0 0 0,5 60 16,-5-60-16,0 0 0,0 0 16,0 0-16,0 0 0,0 119 15,0-119-15,0 0 0,0 0 0,0 161 16,0-161-16,0 0 0,0 0 15,22 168-15,-22-168 0,0 0 0,0 0 16,0 0-16,0 0 0,54 152 16,-54-152-16,0 0 0,0 0 0,0 0 15,103 103-15,-103-103 0,0 0 16,0 0-16,141 22 0,-141-22 0,0 0 16,0 0-16,136-60 0,-136 60 15,0 0-15,0 0 0,0 0 16,103-119-16,-103 119 0,0 0 0,0 0 15,0 0-15,60-168 0,-60 168 16,0 0-16,0 0 0,0 0 0,0 0 16,17-195-16,-17 195 0,0 0 15</inkml:trace>
  <inkml:trace contextRef="#ctx0" brushRef="#br0" timeOffset="7068.051">22120 8507 0,'0'0'16,"0"0"-16,0 0 0,0 0 0,0 0 16,0 0-16,0 0 0,0 0 15,0 0-15,0 0 0,0 0 16,38 86-16,-38-86 0,0 0 0,0 0 15,39 136-15,-39-136 0,0 0 16,32 178-16,-32-178 0,0 0 0,0 0 16,21 211-16,-21-211 0,0 0 15,12 211-15,-12-211 0,0 0 16,0 0-16,5 206 0,-5-206 0,0 0 16,0 0-16,0 0 0,0 211 15,0-211-15,0 0 0,0 0 0,0 0 16,5 184-16,-5-184 0,0 0 15,0 0-15,0 0 0,0 0 0,44 130 16,-44-130-16</inkml:trace>
  <inkml:trace contextRef="#ctx0" brushRef="#br0" timeOffset="7477.0469">23130 9156 0,'0'0'0,"0"0"0,0 0 16,0 0-16,0 0 0,0 0 0,0 0 15,0 0-15,0 0 0,0 0 16,-38-32-16,38 32 0,0 0 0,0 0 16,0 0-16,-82 0 0,82 0 15,0 0-15,-114 53 0,114-53 16,0 0-16,0 0 0,-119 104 0,119-104 15,0 0-15,0 0 0,-98 145 16,98-145-16,0 0 0,0 0 16,0 0-16,-65 168 0,65-168 0,0 0 15,0 0-15,0 0 0,0 0 16,-5 168-16,5-168 0,0 0 0,0 0 16,0 0-16,0 0 0,81 146 15,-81-146-15,0 0 0,0 0 16,0 0-16,163 71 0,-163-71 0,0 0 15,0 0-15,185-17 0,-185 17 16,0 0-16,162-97 0,-162 97 0,0 0 16,0 0-16,0 0 0</inkml:trace>
  <inkml:trace contextRef="#ctx0" brushRef="#br0" timeOffset="7787.0414">23081 8626 0,'0'0'0,"0"0"0,0 0 15,0 0-15,0 0 0,0 0 0,0 0 16,0 0-16,0 0 0,0 0 16,6 103-16,-6-103 0,0 0 15,0 0-15,16 151 0,-16-151 0,0 0 16,22 189-16,-22-189 0,0 0 15,0 0-15,27 212 0,-27-212 16,0 0-16,0 0 0,21 216 0,-21-216 16,0 0-16,0 0 0,22 206 15,-22-206-15,0 0 0,0 0 0,0 0 16,17 184-16,-17-184 0,0 0 16,0 0-16,0 0 0,0 0 0,27 146 15,-27-146-15,0 0 0</inkml:trace>
  <inkml:trace contextRef="#ctx0" brushRef="#br0" timeOffset="18337.7067">25773 9389 0,'0'0'0,"0"0"16,0 0-16,0 0 0,0 0 0,0 0 15,0 0-15,0 0 0,0 0 16,0 0-16,0 0 0,0 0 0,0 0 16,-22-76-16,22 76 0,0 0 15,0 0-15,0 0 0,0 0 16,-65-81-16,65 81 0,0 0 0,0 0 16,-108-55-16,108 55 0,0 0 15,-141 6-15,141-6 0,0 0 16,0 0-16,-147 81 0,147-81 0,0 0 15,0 0-15,0 0 0,-130 125 16,130-125-16,0 0 0,0 0 16,0 0-16,-93 156 0,93-156 0,0 0 15,0 0-15,0 0 0,-37 163 16,37-163-16,0 0 0,0 0 16,0 0-16,0 0 0,0 0 0,48 130 15,-48-130-15,0 0 0,0 0 16,0 0-16,109 65 0,-109-65 15,0 0-15,0 0 0,119-16 0,-119 16 16,0 0-16,0 0 0,0 0 16,109-98-16,-109 98 0,0 0 0,0 0 15,0 0-15,76-167 0,-76 167 16,0 0-16,0 0 0,0 0 16,0 0-16,0 0 0,0 0 0,48-190 15,-48 190-15,0 0 0,0 0 16,0 0-16,0 0 0,0 0 15,0 0-15,0 0 0,0 0 0,0 0 16,0 0-16,22-140 0,-22 140 16,0 0-16,0 0 0,0 0 0,0 0 15,0 0-15,0 0 0,0 0 16,0 0-16,33 91 0,-33-91 16,0 0-16,0 0 0,0 0 0,27 174 15,-27-174-15,0 0 0,0 0 16,0 0-16,0 0 0,0 0 15,27 189-15,-27-189 0,0 0 0,0 0 16,0 0-16,0 0 0,0 0 16,0 0-16,0 0 0,0 0 0,0 0 15,0 0-15,38 151 0,-38-151 16,0 0-16,0 0 0</inkml:trace>
  <inkml:trace contextRef="#ctx0" brushRef="#br0" timeOffset="18801.7944">25843 8561 0,'0'0'0,"0"0"15,0 0-15,0 0 0,0 0 0,0 0 16,0 0-16,0 0 0,0 0 16,0 0-16,0 0 0,12 97 0,-12-97 15,0 0-15,0 0 0,10 141 16,-10-141-16,0 0 0,0 0 16,16 189-16,-16-189 0,0 0 0,0 0 15,12 217-15,-12-217 0,0 0 16,0 0-16,10 227 0,-10-227 0,0 0 15,0 0-15,17 217 0,-17-217 16,0 0-16,0 0 0,0 0 16,16 194-16,-16-194 0,0 0 0,0 0 15,0 0-15,0 0 0,0 0 16,0 0-16,10 163 0,-10-163 16,0 0-16,0 0 0,0 0 0,0 0 15,0 0-15,12 108 0,-12-108 16,0 0-16,0 0 0</inkml:trace>
  <inkml:trace contextRef="#ctx0" brushRef="#br0" timeOffset="19569.785">26262 9135 0,'0'0'0,"0"0"0,0 0 0,0 0 16,0 0-16,0 0 0,0 0 15,0 0-15,0 0 0,0 0 16,0 0-16,10 97 0,-10-97 0,0 0 16,0 0-16,0 0 0,11 157 15,-11-157-15,0 0 0,0 0 16,11 189-16,-11-189 0,0 0 0,0 0 15,0 0-15,0 0 0,21 201 16,-21-201-16,0 0 0,0 0 0,0 0 16,0 0-16,0 0 0,0 0 15,34 178-15,-34-178 0,0 0 16,0 0-16,0 0 0,0 0 0,53 98 16,-53-98-16,0 0 0,0 0 15,0 0-15,77-11 0,-77 11 16,0 0-16,0 0 0,75-119 0,-75 119 15,0 0-15,0 0 0,0 0 16,0 0-16,72-174 0,-72 174 0,0 0 16,0 0-16,0 0 0,0 0 15,0 0-15,0 0 0,53-189 16,-53 189-16,0 0 0,0 0 0,0 0 16,0 0-16,0 0 0,0 0 15,0 0-15,0 0 0,39-151 16,-39 151-16,0 0 0,0 0 0,0 0 15,26-22-15,-26 22 0,0 0 16,0 0-16,0 0 0,0 0 0,33 119 16,-33-119-16,0 0 0,0 0 15,0 0-15,44 184 0,-44-184 16,0 0-16,0 0 0,0 0 0,0 0 16,0 0-16,75 184 0,-75-184 15,0 0-15,0 0 0,0 0 16,114 119-16,-114-119 0,0 0 0,0 0 15,115 11-15,-115-11 0,0 0 16,0 0-16,108-98 0,-108 98 0,0 0 16,0 0-16,65-168 0,-65 168 15,0 0-15,0 0 0,0 0 16,22-205-16,-22 205 0,0 0 0,0 0 16,0 0-16,-22-206 0,22 206 15,0 0-15,0 0 0,0 0 16,0 0-16,0 0 0,0 0 0,0 0 15,0 0-15,0 0 0,0 0 16</inkml:trace>
  <inkml:trace contextRef="#ctx0" brushRef="#br0" timeOffset="20238.7769">28140 9411 0,'0'0'16,"0"0"-16,0 0 0,0 0 0,0 0 15,0 0-15,0 0 0,0 0 16,0 0-16,0 0 0,0 0 0,0 0 16,-28-55-16,28 55 0,0 0 15,0 0-15,0 0 0,-59-75 16,59 75-16,0 0 0,0 0 0,-130-55 15,130 55-15,0 0 0,0 0 16,-175-16-16,175 16 0,0 0 16,0 0-16,0 0 0,-184 38 0,184-38 15,0 0-15,-157 87 0,157-87 16,0 0-16,0 0 0,0 0 16,-93 135-16,93-135 0,0 0 0,0 0 15,0 0-15,0 173 0,0-173 16,0 0-16,0 0 0,65 163 15,-65-163-15,0 0 0,0 0 0,0 0 16,125 119-16,-125-119 0,0 0 16,0 0-16,0 0 0,157 54 0,-157-54 15,0 0-15,0 0 0,163-22 16,-163 22-16,0 0 0,136-92 16,-136 92-16,0 0 0,0 0 0,0 0 15,82-135-15,-82 135 0,0 0 16,0 0-16,0 0 0,43-163 0,-43 163 15,0 0-15,0 0 0,0 0 16,0 0-16,0 0 0,0 0 16,5-173-16,-5 173 0,0 0 0,0 0 15,0 0-15,0 0 0,0 0 16,0 0-16,-15-119 0,15 119 16,0 0-16,0 0 0,0 0 0,0 0 15,0 0-15,0 0 0,0 0 16,5 49-16,-5-49 0,0 0 15,0 0-15,32 141 0,-32-141 0,0 0 16,0 0-16,0 0 0,0 0 16,65 178-16,-65-178 0,0 0 0,0 0 15,0 0-15,0 0 0,0 0 16,0 0-16,82 168 0,-82-168 16,0 0-16,0 0 0,0 0 0,85 92 15,-85-92-15</inkml:trace>
  <inkml:trace contextRef="#ctx0" brushRef="#br0" timeOffset="20547.7721">28437 9215 0,'0'0'0,"0"0"15,0 0-15,0 0 0,0 0 16,0 0-16,0 0 0,0 0 0,0 0 15,0 0-15,22 77 0,-22-77 16,0 0-16,0 0 0,50 119 16,-50-119-16,0 0 0,0 0 0,53 140 15,-53-140-15,0 0 0,0 0 16,60 152-16,-60-152 0,0 0 16,0 0-16,0 0 0,60 146 0,-60-146 15,0 0-15,0 0 0,0 0 16,0 0-16,86 125 0,-86-125 0,0 0 15,0 0-15,0 0 0</inkml:trace>
  <inkml:trace contextRef="#ctx0" brushRef="#br0" timeOffset="20969.7669">29090 8977 0,'0'0'0,"0"0"0,0 0 0,0 0 15,0 0-15,0 0 0,0 0 16,0 0-16,0 0 0,0 0 0,-28 81 16,28-81-16,0 0 0,-39 136 15,39-136-15,0 0 0,-53 162 16,53-162-16,0 0 0,0 0 15,-60 189-15,60-189 0,0 0 0,-60 206 16,60-206-16,0 0 0,-54 200 16,54-200-16,0 0 0,0 0 15,-49 206-15,49-206 0,0 0 0,0 0 16,-54 211-16,54-211 0,0 0 16,0 0-16,0 0 0,0 0 0,-44 195 15,44-195-15,0 0 0,0 0 16,0 0-16,0 0 0,0 0 15,0 0-15,-32 168 0,32-168 0,0 0 16,5 97-16,-5-97 0,0 0 16,0 0-16</inkml:trace>
  <inkml:trace contextRef="#ctx0" brushRef="#br0" timeOffset="21610.7626">30169 9238 0,'0'0'0,"0"0"0,0 0 16,0 0-16,0 0 0,0 0 0,0 0 15,0 0-15,0 0 0,0 0 16,-45-55-16,45 55 0,0 0 16,0 0-16,-101-54 0,101 54 0,0 0 15,0 0-15,-158-32 0,158 32 16,0 0-16,0 0 0,-179-11 16,179 11-16,0 0 0,0 0 15,0 0-15,0 0 0,-174 11 16,174-11-16,0 0 0,0 0 0,0 0 15,0 0-15,0 0 0,-130 38 16,130-38-16,0 0 0,0 0 0,-27 70 16,27-70-16,0 0 0,87 81 15,-87-81-15,0 0 0,152 70 16,-152-70-16,0 0 0,179 70 0,-179-70 16,0 0-16,0 0 0,179 71 15,-179-71-15,0 0 0,0 0 16,0 0-16,0 0 0,0 0 0,158 70 15,-158-70-15,0 0 0,0 0 0,0 0 16,0 0-16,0 0 0,0 0 16,92 76-16,-92-76 0,0 0 15,0 0-15,-28 81 0,28-81 16,0 0-16,0 0 0,-146 65 0,146-65 16,0 0-16,0 0 0,-217 39 15,217-39-15,0 0 0,0 0 0,0 0 16,0 0-16,-234 15 0,234-15 15,0 0-15,0 0 0,0 0 16,0 0-16,0 0 0,0 0 0,0 0 16,0 0-16,0 0 0,0 0 15,-205-5-15,205 5 0,0 0 16,0 0-16,0 0 0</inkml:trace>
  <inkml:trace contextRef="#ctx0" brushRef="#br0" timeOffset="22722.8859">20150 11407 0,'0'0'0,"0"0"15,0 0-15,0 0 0,0 0 16,0 0-16,0 0 0,0 0 16,0 0-16,0 0 0,-70-43 0,70 43 15,0 0-15,0 0 0,0 0 16,-125-21-16,125 21 0,0 0 0,0 0 15,0 0-15,-147 21 0,147-21 16,0 0-16,0 0 0,-140 82 16,140-82-16,0 0 0,0 0 0,-109 129 15,109-129-15,0 0 0,0 0 16,-65 146-16,65-146 0,0 0 0,0 0 16,0 0-16,-6 168 0,6-168 15,0 0-15,0 0 0,0 0 16,0 0-16,0 0 0,71 152 0,-71-152 15,0 0-15,0 0 0,0 0 16,0 0-16,130 92 0,-130-92 16,0 0-16,0 0 0,0 0 0,146 10 15,-146-10-15,0 0 0,0 0 16,130-70-16,-130 70 0,0 0 0,0 0 16,0 0-16,98-141 0,-98 141 15,0 0-15,0 0 0,0 0 16,0 0-16,60-189 0,-60 189 0,0 0 15,0 0-15,0 0 0,0 0 16,0 0-16,0 0 0,16-189 0,-16 189 16,0 0-16,0 0 0,0 0 15,0 0-15,0 0 0,0 0 16,-5-136-16,5 136 0,0 0 0,0 0 16,0 0-16,0 0 0,0 0 15,0 0-15,0 0 0,0 0 0,0 54 16,0-54-16,0 0 0,0 0 15,16 174-15,-16-174 0,0 0 16,0 0-16,0 0 0,0 0 0,22 200 16,-22-200-16,0 0 0,0 0 15,0 0-15,0 0 0,0 0 0,38 195 16,-38-195-16,0 0 0,0 0 16</inkml:trace>
  <inkml:trace contextRef="#ctx0" brushRef="#br0" timeOffset="23463.8777">20965 11310 0,'0'0'15,"0"0"-15,0 0 0,0 0 16,0 0-16,0 0 0,0 0 0,0 0 15,0 0-15,0 0 0,0 0 16,-82-5-16,82 5 0,0 0 0,0 0 16,-98 48-16,98-48 0,0 0 15,0 0-15,-119 103 0,119-103 16,0 0-16,0 0 0,0 0 0,-103 147 16,103-147-16,0 0 0,0 0 15,0 0-15,0 0 0,-60 194 16,60-194-16,0 0 0,0 0 0,0 0 15,-11 195-15,11-195 0,0 0 16,0 0-16,0 0 0,0 0 0,0 0 16,54 146-16,-54-146 0,0 0 15,0 0-15,104 71 0,-104-71 16,0 0-16,0 0 0,130-38 0,-130 38 16,0 0-16,0 0 0,135-130 15,-135 130-15,0 0 0,0 0 0,120-190 16,-120 190-16,0 0 0,82-210 15,-82 210-15,0 0 0,0 0 16,43-212-16,-43 212 0,0 0 0,0 0 16,10-206-16,-10 206 0,0 0 15,0 0-15,0 0 0,-16-177 0,16 177 16,0 0-16,0 0 0,0 0 16,0 0-16,0 0 0,0 0 15,0 0-15,0 0 0,0 0 16,0 0-16,-37-147 0,37 147 0,0 0 15,0 0-15,0 0 0,0 0 0,0 0 16,-39-38-16,39 38 0,0 0 16,-11 86-16,11-86 0,0 0 15,6 152-15,-6-152 0,0 0 0,11 200 16,-11-200-16,0 0 0,0 0 16,16 222-16,-16-222 0,0 0 0,0 0 15,22 222-15,-22-222 0,0 0 16,0 0-16,27 195 0,-27-195 15,0 0-15,0 0 0,0 0 0,0 0 16,33 162-16,-33-162 0,0 0 16,0 0-16,0 0 0,0 0 0</inkml:trace>
  <inkml:trace contextRef="#ctx0" brushRef="#br0" timeOffset="23875.8724">22001 11570 0,'0'0'0,"0"0"15,0 0-15,0 0 0,0 0 16,0 0-16,0 0 0,0 0 0,0 0 16,0 0-16,0 0 0,0 0 15,0 0-15,-11-92 0,11 92 16,0 0-16,0 0 0,0 0 0,-65-60 15,65 60-15,0 0 0,0 0 16,-114-21-16,114 21 0,0 0 0,0 0 16,-136 38-16,136-38 0,0 0 15,0 0-15,-130 97 0,130-97 16,0 0-16,0 0 0,0 0 0,-92 141 16,92-141-16,0 0 0,0 0 15,0 0-15,-32 162 0,32-162 0,0 0 16,0 0-16,26 152 0,-26-152 15,0 0-15,0 0 0,0 0 16,0 0-16,0 0 0,98 118 16,-98-118-16,0 0 0,0 0 0,146 66 15,-146-66-15,0 0 0,0 0 0,147-11 16,-147 11-16,0 0 0,120-87 16,-120 87-16,0 0 0,97-135 15,-97 135-15</inkml:trace>
  <inkml:trace contextRef="#ctx0" brushRef="#br0" timeOffset="24253.3518">21920 10736 0,'0'0'0,"0"0"15,0 0-15,0 0 0,0 0 16,0 0-16,0 0 0,0 0 0,0 0 16,0 0-16,10 60 0,-10-60 15,0 0-15,0 0 0,22 130 0,-22-130 16,0 0-16,0 0 0,21 184 16,-21-184-16,0 0 0,22 211 15,-22-211-15,0 0 0,0 0 0,17 222 16,-17-222-16,0 0 0,0 0 15,16 217-15,-16-217 0,0 0 16,0 0-16,0 0 0,17 211 0,-17-211 16,0 0-16,0 0 0,0 0 15,0 0-15,0 0 0,22 183 16,-22-183-16,0 0 0,0 0 0,0 0 16,0 0-16,0 0 0,0 0 15,26 140-15,-26-140 0,0 0 0,0 0 16</inkml:trace>
  <inkml:trace contextRef="#ctx0" brushRef="#br0" timeOffset="25420.8708">22826 11272 0,'0'0'0,"0"0"0,0 0 16,0 0-16,0 0 0,0 0 0,0 0 16,0 0-16,0 0 0,0 0 15,0 0-15,0 0 0,-22 120 16,22-120-16,0 0 0,0 0 0,0 0 15,-6 156-15,6-156 0,0 0 16,0 0-16,0 0 0,6 178 0,-6-178 16,0 0-16,0 0 0,0 0 15,0 0-15,27 168 0,-27-168 16,0 0-16,0 0 0,0 0 0,0 0 16,0 0-16,60 147 0,-60-147 15,0 0-15,0 0 0,0 0 0,97 81 16,-97-81-16,0 0 0,0 0 15,120 0-15,-120 0 0,0 0 16,0 0-16,0 0 0,109-92 0,-109 92 16,0 0-16,0 0 0,0 0 15,0 0-15,87-163 0,-87 163 0,0 0 16,0 0-16,0 0 0,0 0 16,43-200-16,-43 200 0,0 0 15,0 0-15,0 0 0,0 0 0,0 0 16,0 0-16,10-200 0,-10 200 15,0 0-15,0 0 0,0 0 16,0 0-16,0 0 0</inkml:trace>
  <inkml:trace contextRef="#ctx0" brushRef="#br0" timeOffset="25736.8659">23521 11478 0,'0'0'0,"0"0"16,0 0-16,0 0 0,0 0 16,0 0-16,0 0 0,0 0 15,0 0-15,0 0 0,27 97 0,-27-97 16,0 0-16,0 0 0,38 146 16,-38-146-16,0 0 0,0 0 0,43 168 15,-43-168-15,0 0 0,32 190 16,-32-190-16,0 0 0,0 0 15,22 200-15,-22-200 0,0 0 0,0 0 16,17 189-16,-17-189 0,0 0 16,0 0-16,0 0 0,0 0 15,0 0-15,0 0 0,0 162 16,0-162-16,0 0 0</inkml:trace>
  <inkml:trace contextRef="#ctx0" brushRef="#br0" timeOffset="26099.8938">23553 11548 0,'0'0'0,"0"0"0,0 0 16,0 0-16,0 0 0,0 0 0,0 0 15,43-81-15,-43 81 0,0 0 16,0 0-16,0 0 0,104-92 15,-104 92-15,0 0 0,0 0 0,151-65 16,-151 65-16,0 0 0,0 0 16,169-5-16,-169 5 0,0 0 0,0 0 15,147 64-15,-147-64 0,0 0 16,0 0-16,0 0 0,108 125 16,-108-125-16,0 0 0,0 0 0,32 152 15,-32-152-15,0 0 0,-48 157 16,48-157-16,0 0 0,0 0 0,-136 135 15,136-135-15,0 0 0,0 0 16,-190 103-16,190-103 0,0 0 16,0 0-16,0 0 0,-212 53 15,212-53-15,0 0 0,0 0 0,0 0 16,-190 6-16,190-6 0,0 0 0</inkml:trace>
  <inkml:trace contextRef="#ctx0" brushRef="#br0" timeOffset="26504.8569">25057 10591 0,'0'0'0,"0"0"15,0 0-15,0 0 0,0 0 16,0 0-16,0 0 0,0 0 16,0 0-16,0 0 0,0 0 0,0 0 15,0 0-15,21 102 0,-21-102 16,0 0-16,27 135 0,-27-135 0,0 0 16,22 168-16,-22-168 0,0 0 15,22 184-15,-22-184 0,0 0 16,0 0-16,16 200 0,-16-200 0,0 0 15,10 212-15,-10-212 0,0 0 16,7 194-16,-7-194 0,0 0 16,0 0-16,0 0 0,10 179 0,-10-179 15,0 0-15,0 0 0,0 0 16,0 0-16,0 0 0,0 0 0,5 151 16,-5-151-16,0 0 0,0 0 15</inkml:trace>
  <inkml:trace contextRef="#ctx0" brushRef="#br0" timeOffset="27308.8493">24698 11267 0,'0'0'0,"0"0"0,0 0 0,0 0 16,0 0-16,0 0 0,0 0 16,0 0-16,87-6 0,-87 6 0,0 0 15,0 0-15,141-10 0,-141 10 16,0 0-16,0 0 0,191-16 0,-191 16 16,0 0-16,0 0 0,195-12 15,-195 12-15,0 0 0,0 0 16,0 0-16,0 0 0,195-16 0,-195 16 15,0 0-15,0 0 0,0 0 16,0 0-16,0 0 0,0 0 16,0 0-16,0 0 0,0 0 0,0 0 15,174-16-15,-174 16 0,0 0 16,0 0-16,0 0 0,0 0 0,0 0 16,0 0-16,87 11 0,-87-11 15,0 0-15,0 0 0,0 49 16,0-49-16,0 0 0,0 0 0,-60 102 15,60-102-15,0 0 0,0 0 16,0 0-16,-97 157 0,97-157 16,0 0-16,0 0 0,-93 179 0,93-179 15,0 0-15,0 0 0,0 0 16,-66 184-16,66-184 0,0 0 16,0 0-16,0 0 0,0 0 0,-5 189 15,5-189-15,0 0 0,0 0 16,0 0-16,65 147 0,-65-147 0,0 0 15,120 75-15,-120-75 0,0 0 16,146 0-16,-146 0 0,0 0 0,0 0 16,152-75-16,-152 75 0,0 0 15,0 0-15,142-136 0,-142 136 16,0 0-16,0 0 0,97-168 0,-97 168 16,0 0-16,0 0 0,38-179 15,-38 179-15,0 0 0,0 0 16,0 0-16,-38-178 0,38 178 0,0 0 15,-92-168-15,92 168 0,0 0 16,0 0-16,-136-129 0,136 129 0,0 0 16,0 0-16,0 0 0,-173-87 15,173 87-15,0 0 0,0 0 16,0 0-16,-174-49 0,174 49 0,0 0 16,0 0-16,0 0 0,0 0 15,0 0-15,-168 0 0,168 0 16,0 0-16,0 0 0,0 0 0,0 0 15</inkml:trace>
  <inkml:trace contextRef="#ctx0" brushRef="#br0" timeOffset="27892.8417">28611 11121 0,'0'0'0,"0"0"0,0 0 0,0 0 15,0 0-15,0 0 0,0 0 16,0 0-16,0 0 0,0 0 15,0 0-15,0 0 0,0 0 16,0 0-16,0 0 0,0 0 0,0 0 16,-22 32-16,22-32 0,0 0 15,0 0-15,-21 93 0,21-93 16,0 0-16,0 0 0,-22 134 0,22-134 16,-32 152-16,32-152 0,0 0 15,0 0-15,-27 162 0,27-162 0,0 0 16,0 0-16,-22 168 0,22-168 15,0 0-15,0 0 0,0 0 16,-21 163-16,21-163 0,0 0 0,0 0 16,0 0-16,0 0 0,0 0 15,0 0-15,0 0 0,0 0 0,0 0 16,0 0-16,-17 151 0,17-151 16,0 0-16,0 0 0,17 76 0,-17-76 15,0 0-15,0 0 0</inkml:trace>
  <inkml:trace contextRef="#ctx0" brushRef="#br0" timeOffset="28466.8323">29312 11024 0,'0'0'15,"0"0"-15,0 0 0,0 0 0,0 0 16,0 0-16,0 0 0,0 0 16,0 0-16,0 0 0,0 0 15,-65 26-15,65-26 0,0 0 0,0 0 16,0 0-16,0 0 0,-92 76 16,92-76-16,0 0 0,0 0 0,0 0 15,-120 135-15,120-135 0,0 0 16,0 0-16,-114 162 0,114-162 15,0 0-15,0 0 0,0 0 0,-82 191 16,82-191-16,0 0 0,0 0 16,0 0-16,-38 194 0,38-194 15,0 0-15,0 0 0,17 168 0,-17-168 16,0 0-16,0 0 0,0 0 16,75 135-16,-75-135 0,0 0 0,0 0 15,142 81-15,-142-81 0,0 0 16,0 0-16,173 22 0,-173-22 0,0 0 15,0 0-15,168-32 0,-168 32 16,0 0-16,0 0 0,148-82 16,-148 82-16,0 0 0,0 0 0,0 0 15,113-135-15,-113 135 0,0 0 16,0 0-16,0 0 0,65-179 0,-65 179 16,0 0-16,0 0 0,0 0 15,0 0-15,11-189 0,-11 189 16,0 0-16,0 0 0,-65-179 0,65 179 15,0 0-15,0 0 0,-136-140 16,136 140-16,0 0 0,0 0 16,-191-87-16,191 87 0,0 0 0,0 0 15,-226-22-15,226 22 0,0 0 16,0 0-16,0 0 0,0 0 0</inkml:trace>
  <inkml:trace contextRef="#ctx0" brushRef="#br0" timeOffset="28862.8276">27895 12457 0,'0'0'0,"0"0"16,0 0-16,0 0 0,125-16 15,-125 16-15,173-27 0,-173 27 16,212-32-16,-212 32 0,234-27 0,-234 27 16,239-27-16,-239 27 0,244-28 15,-244 28-15,244-16 0,-244 16 16,238-5-16,-238 5 0,212 0 0,-212 0 15,195 5-15,-195-5 0,0 0 16,0 0-16,0 0 0,207 0 0,-207 0 16,0 0-16,0 0 0,0 0 15,0 0-15,0 0 0,0 0 16,179 6-16,-179-6 0,70 0 0,-70 0 16,0 0-16,-65-11 0,65 11 0</inkml:trace>
  <inkml:trace contextRef="#ctx0" brushRef="#br0" timeOffset="29086.8256">28080 12582 0,'0'0'16,"0"0"-16,0 0 0,0 0 0,0 0 16,0 0-16,0 0 0,75 27 15,-75-27-15,0 0 0,152 5 16,-152-5-16,229 0 0,-229 0 0,270 0 15,-270 0-15,294-5 0,-294 5 16,304 0-16,-304 0 0,309 0 0,-22 16 16,-287-16-16,267 16 0,-267-16 15,244 21-15,-244-21 0,237 39 16,-237-39-16,0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81.05594" units="1/cm"/>
          <inkml:channelProperty channel="Y" name="resolution" value="675.46899" units="1/cm"/>
          <inkml:channelProperty channel="T" name="resolution" value="1" units="1/dev"/>
        </inkml:channelProperties>
      </inkml:inkSource>
      <inkml:timestamp xml:id="ts0" timeString="2019-09-03T16:25:31.65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</inkml:brush>
  </inkml:definitions>
  <inkml:trace contextRef="#ctx0" brushRef="#br0">13551 5654 0,'0'0'0,"0"0"0,0 0 16,0 0-16,0 0 0,0 0 16,0 0-16,0 0 0,0 0 0,0 0 15,0 0-15,0 0 0,0 0 16,0 0-16,0 0 0,0 0 0,0 0 15,-43 38-15,43-38 0,0 0 16,0 0-16,0 0 0,0 0 16,-50 81-16,50-81 0,0 0 0,0 0 15,0 0-15,0 0 0,-59 136 16,59-136-16,0 0 0,0 0 16,0 0-16,0 0 0,-60 174 0,60-174 15,0 0-15,0 0 0,0 0 16,0 0-16,-43 183 0,43-183 0,0 0 15,0 0-15,0 0 0,0 0 16,-6 168-16,6-168 0,0 0 16,0 0-16,0 0 0,59 141 0,-59-141 15,0 0-15,0 0 0,0 0 16,126 92-16,-126-92 0,0 0 16,0 0-16,178 32 0,-178-32 0,0 0 15,0 0-15,196-27 0,-196 27 16,0 0-16,0 0 0,180-65 0,-180 65 15,0 0-15,0 0 0,0 0 16,145-97-16,-145 97 0,0 0 16,0 0-16,0 0 0,0 0 0,0 0 15,98-125-15,-98 125 0,0 0 16,0 0-16,0 0 0,0 0 0,0 0 16,22-140-16,-22 140 0,0 0 15,0 0-15,0 0 0,0 0 16,0 0-16,-82-120 0,82 120 0,0 0 15,0 0-15,0 0 0,-146-54 16,146 54-16,0 0 0,0 0 16,-157 6-16,157-6 0,0 0 0,0 0 15,-152 76-15,152-76 0,0 0 16,0 0-16,0 0 0,-119 135 0,119-135 16,0 0-16,0 0 0,0 0 15,0 0-15,-71 173 0,71-173 16</inkml:trace>
  <inkml:trace contextRef="#ctx0" brushRef="#br0" timeOffset="2406.0272">20584 5671 0,'0'0'0,"0"0"0,0 0 15,0 0-15,0 0 0,0 0 16,0 0-16,0 0 0,0 0 0,0 0 16,0 0-16,0 0 0,0 0 15,0 0-15,0 0 0,0 0 16,0 0-16,0 0 0,0 0 0,0 0 16,0 0-16,0 0 0,131-22 15,-131 22-15,0 0 0,0 0 16,0 0-16,0 0 0,141-32 0,-141 32 15,0 0-15,0 0 0,0 0 16,0 0-16,0 0 0,162-22 0,-162 22 16,0 0-16,0 0 0,0 0 15,0 0-15,0 0 0,0 0 16,158 10-16,-158-10 0,0 0 16,0 0-16,0 0 0,0 0 0,0 0 15,114 55-15,-114-55 0,0 0 16,0 0-16,27 87 0,-27-87 0,0 0 15,0 0-15,-60 102 0,60-102 16,0 0-16,0 0 0,-119 93 16,119-93-16,0 0 0,0 0 0,0 0 15,0 0-15,-158 80 0,158-80 16,0 0-16,0 0 0,0 0 0,0 0 16,0 0-16,0 0 0,0 0 15,0 0-15,0 0 0,0 0 16,-157 66-16,157-66 0,0 0 15,0 0-15,0 0 0,-60 37 0,60-37 16,0 0-16,0 0 0,0 0 16,60 11-16,-60-11 0,0 0 0,0 0 15,0 0-15,142 0 0,-142 0 16,0 0-16,0 0 0,0 0 16,0 0-16,0 0 0,189 11 0,-189-11 15,0 0-15,0 0 0,0 0 16,0 0-16,0 0 0,0 0 15,0 0-15,0 0 0,0 0 0,0 0 16,174 38-16,-174-38 0,0 0 16,0 0-16,0 0 0,71 81 0,-71-81 15,0 0-15,0 0 0,-60 102 16,60-102-16,0 0 0,0 0 16,-157 88-16,157-88 0,0 0 0,0 0 15,-217 70-15,217-70 0,0 0 16,0 0-16,0 0 0,-234 49 15,234-49-15,0 0 0,0 0 16,0 0-16,0 0 0,0 0 0,-207 16 16,207-16-16,0 0 0,0 0 15,0 0-15,0 0 0,0 0 0,0 0 16,-168-16-16,168 16 0,0 0 16,0 0-16,0 0 0,0 0 0,0 0 15,0 0-15,0 0 0,0 0 16,0 0-16,0 0 0,-114-54 15,114 54-15,0 0 0,0 0 0,0 0 16</inkml:trace>
  <inkml:trace contextRef="#ctx0" brushRef="#br0" timeOffset="3773.503">28118 6039 0,'0'0'0,"0"0"0,0 0 15,0 0-15,0 0 0,0 0 0,0 0 16,0 0-16,0 0 0,0 0 15,49-54-15,-49 54 0,0 0 16,0 0-16,0 0 0,70-81 0,-70 81 16,0 0-16,0 0 0,0 0 15,92-109-15,-92 109 0,0 0 16,0 0-16,0 0 0,0 0 0,98-119 16,-98 119-16,0 0 0,0 0 15,0 0-15,0 0 0,103-119 0,-103 119 16,0 0-16,0 0 0,0 0 15,0 0-15,0 0 0,0 0 0,0 0 16,0 0-16,0 0 0,81-97 16,-81 97-16,0 0 0,0 0 15,0 0-15,0 0 0,0 0 0,55-16 16,-55 16-16,0 0 0,0 0 16,0 0-16,27 97 0,-27-97 0,0 0 15,0 0-15,0 0 0,5 179 16,-5-179-16,0 0 0,6 216 15,-6-216-15,0 0 0,5 200 0,-5-200 16,0 0-16,0 0 0,5 179 16,-5-179-16,0 0 0,0 0 15,0 0-15,17 162 0,-17-162 0,0 0 16,0 0-16,0 0 0,0 0 16,0 0-16,0 0 0,21 152 0,-21-152 15,0 0-15,0 0 0,0 0 16,0 0-16,0 0 0,0 0 15,11 119-15,-11-119 0</inkml:trace>
  <inkml:trace contextRef="#ctx0" brushRef="#br0" timeOffset="4068.671">28096 6753 0,'0'0'0,"0"0"16,0 0-16,0 0 0,0 0 16,0 0-16,0 0 0,0 0 0,0 0 15,0 0-15,0 0 0,76 33 16,-76-33-16,0 0 0,147 10 0,-147-10 16,0 0-16,0 0 0,221 6 15,-221-6-15,0 0 0,261 0 16,-261 0-16,0 0 0,0 0 0,261 0 15,-261 0-15,0 0 0,0 0 16,0 0-16,245 5 0,-245-5 16,0 0-16,0 0 0,0 0 0,209 6 15,-209-6-15</inkml:trace>
  <inkml:trace contextRef="#ctx0" brushRef="#br0" timeOffset="11918.8954">14094 7501 0,'0'0'0,"0"0"0,0 0 0,0 0 16,0 0-16,0 0 0,0 0 16,0 0-16,0 0 0,0 0 15,0 0-15,0 0 0,0 0 0,0 0 16,0 0-16,0 0 0,0 0 15,-44-33-15,44 33 0,0 0 16,0 0-16,0 0 0,-108-33 0,108 33 16,0 0-16,0 0 0,0 0 15,-158-17-15,158 17 0,0 0 0,0 0 16,0 0-16,0 0 0,-174 0 16,174 0-16,0 0 0,0 0 15,0 0-15,0 0 0,0 0 0,0 0 16,-162 34-16,162-34 0,0 0 15,0 0-15,0 0 0,0 0 16,0 0-16,-104 59 0,104-59 0,0 0 16,0 0-16,0 0 0,0 0 15,5 86-15,-5-86 0,0 0 0,0 0 16,99 92-16,-99-92 0,0 0 16,140 87-16,-140-87 0,0 0 15,0 0-15,0 0 0,158 93 0,-158-93 16,0 0-16,0 0 0,136 102 15,-136-102-15,0 0 0,0 0 16,0 0-16,0 0 0,0 0 0,92 108 16,-92-108-16,0 0 0,0 0 0,33 119 15,-33-119-15,0 0 0,0 0 16,0 0-16,-50 119 0,50-119 16,0 0-16,0 0 0,0 0 0,0 0 15,-135 92-15,135-92 0,0 0 16,0 0-16,0 0 0,0 0 15,0 0-15,-169 38 0,169-38 16,0 0-16,0 0 0,0 0 0,0 0 16,-152-27-16,152 27 0,0 0 15,0 0-15,-86-98 0,86 98 0,0 0 16,0 0-16,6-151 0,-6 151 16,0 0-16,0 0 0,92-162 0,-92 162 15,0 0-15,135-152 0,-135 152 16,0 0-16,0 0 0,152-119 15,-152 119-15,0 0 0,0 0 0,0 0 16,157-108-16,-157 108 0,0 0 16,0 0-16,0 0 0,0 0 0,0 0 15,0 0-15,142-108 0,-142 108 16,0 0-16,0 0 0,0 0 16,0 0-16,0 0 0,0 0 0,0 0 15,0 0-15,0 0 0,0 0 16,87-87-16,-87 87 0,0 0 15,0 0-15,0 0 0,0 0 0,0 0 16,0 0-16,0 0 0,0 0 16</inkml:trace>
  <inkml:trace contextRef="#ctx0" brushRef="#br0" timeOffset="14408.8077">20324 7365 0,'0'0'0,"0"0"0,0 0 16,0 0-16,0 0 0,0 0 15,0 0-15,0 0 0,0 0 0,87-49 16,-87 49-16,0 0 0,0 0 16,130-49-16,-130 49 0,0 0 15,0 0-15,174-32 0,-174 32 0,0 0 16,0 0-16,190 0 0,-190 0 15,0 0-15,0 0 0,190 27 16,-190-27-16,0 0 0,0 0 0,162 59 16,-162-59-16,0 0 0,0 0 15,130 93-15,-130-93 0,0 0 16,0 0-16,0 0 0,0 0 0,82 129 16,-82-129-16,0 0 0,0 0 15,22 163-15,-22-163 0,0 0 16,0 0-16,-44 157 0,44-157 0,0 0 15,-103 135-15,103-135 0,0 0 16,0 0-16,-157 108 0,157-108 0,0 0 16,0 0-16,-195 82 0,195-82 15,0 0-15,0 0 0,-212 43 16,212-43-16,0 0 0,0 0 0,0 0 16,0 0-16,-190 5 0,190-5 15,0 0-15,0 0 0,0 0 0,0 0 16,-147-38-16,147 38 0,0 0 15,0 0-15,0 0 0,-70-87 16,70 87-16,0 0 0,0 0 0,33-118 16,-33 118-16,0 0 0,0 0 15,130-119-15,-130 119 0,0 0 16,0 0-16,190-92 0,-190 92 0,0 0 16,0 0-16,222-49 0,-222 49 15,0 0-15,206-11 0,-206 11 0,0 0 16,180 16-16,-180-16 0,0 0 15,0 0-15,152 38 0,-152-38 16,0 0-16,0 0 0,145 60 0,-145-60 16,0 0-16,0 0 0,0 0 15,125 81-15,-125-81 0,0 0 16,0 0-16,0 0 0,0 0 0,109 97 16,-109-97-16,0 0 0,0 0 15,0 0-15,0 0 0,0 0 16,0 0-16,76 103 0,-76-103 0,0 0 15,0 0-15,0 0 0,0 0 16,0 0-16</inkml:trace>
  <inkml:trace contextRef="#ctx0" brushRef="#br0" timeOffset="15937.3527">28302 7511 0,'0'0'16,"0"0"-16,0 0 0,0 0 16,0 0-16,0 0 0,0 0 0,0 0 15,0 0-15,-120 16 0,120-16 16,0 0-16,0 0 0,0 0 16,0 0-16,-124 32 0,124-32 0,0 0 15,0 0-15,0 0 0,-142 76 16,142-76-16,0 0 0,0 0 15,-108 108-15,108-108 0,0 0 0,0 0 16,0 0-16,0 0 0,-49 147 16,49-147-16,0 0 0,0 0 15,32 146-15,-32-146 0,0 0 0,104 114 16,-104-114-16,0 0 0,0 0 16,158 81-16,-158-81 0,0 0 15,0 0-15,189 43 0,-189-43 0,0 0 16,195 0-16,-195 0 0,0 0 15,0 0-15,196-43 0,-196 43 0,0 0 16,0 0-16,173-77 0,-173 77 16,0 0-16,0 0 0,0 0 15,137-118-15,-137 118 0,0 0 16,0 0-16,0 0 0,0 0 0,75-152 16,-75 152-16,0 0 0,0 0 15,-5-162-15,5 162 0,0 0 16,-87-136-16,87 136 0,0 0 0,0 0 15,-158-91-15,158 91 0,0 0 16,-212-43-16,212 43 0,0 0 0,-249 16 16,249-16-16,0 0 0,0 0 15</inkml:trace>
  <inkml:trace contextRef="#ctx0" brushRef="#br0" timeOffset="20895.9182">13263 9097 0,'0'0'0,"0"0"16,0 0-16,0 0 0,0 0 15,0 0-15,0 0 0,0 0 0,0 0 16,0 0-16,0 0 0,0 0 16,0 0-16,0 0 0,0 0 0,33-22 15,-33 22-15,0 0 0,0 0 16,0 0-16,108-32 0,-108 32 15,0 0-15,0 0 0,163-22 0,-163 22 16,0 0-16,0 0 0,0 0 16,0 0-16,190 16 0,-190-16 15,0 0-15,0 0 0,178 49 0,-178-49 16,0 0-16,0 0 0,0 0 16,152 91-16,-152-91 0,0 0 15,0 0-15,0 0 0,0 0 0,109 141 16,-109-141-16,0 0 0,0 0 15,0 0-15,50 157 0,-50-157 0,0 0 16,0 0-16,-22 162 0,22-162 16,0 0-16,-82 136 0,82-136 15,0 0-15,0 0 0,-135 103 0,135-103 16,0 0-16,-185 70 0,185-70 16,0 0-16,0 0 0,-217 38 0,217-38 15,0 0-15,0 0 0,-239 11 16,239-11-16,0 0 0,0 0 15,-207-11-15,207 11 0,0 0 0,0 0 16,0 0-16,0 0 0,0 0 16,-167-38-16,167 38 0,0 0 15,0 0-15,0 0 0,-93-70 0,93 70 16,0 0-16,0 0 0,33-92 16,-33 92-16,0 0 0,140-92 15,-140 92-15,0 0 0,191-64 0,-191 64 16,0 0-16,212-39 0,-212 39 15,0 0-15,206-11 0,-206 11 0,0 0 16,196 11-16,-196-11 0,0 0 16,0 0-16,178 39 0,-178-39 0,0 0 15,0 0-15,0 0 0,0 0 16,174 64-16,-174-64 0,0 0 16,0 0-16,0 0 0,0 0 0,0 0 15,152 81-15,-152-81 0,0 0 16,0 0-16,0 0 0,142 103 15,-142-103-15,0 0 0</inkml:trace>
  <inkml:trace contextRef="#ctx0" brushRef="#br0" timeOffset="24515.0032">21664 9156 0,'0'0'0,"0"0"0,0 0 0,0 0 16,0 0-16,0 0 0,0 0 16,0 0-16,0 0 0,0 0 0,0 0 15,0 0-15,0 0 0,0 0 16,0 0-16,-48-38 0,48 38 16,0 0-16,0 0 0,-120-60 0,120 60 15,0 0-15,-157-43 0,157 43 0,0 0 16,0 0-16,-179-21 0,179 21 15,0 0-15,0 0 0,-201 0 16,201 0-16,0 0 0,0 0 0,-184 21 16,184-21-16,0 0 0,0 0 15,0 0-15,0 0 0,0 0 16,-164 54-16,164-54 0,0 0 0,0 0 16,0 0-16,-103 92 0,103-92 15,0 0-15,-10 108 0,10-108 0,0 0 16,81 109-16,-81-109 0,0 0 15,0 0-15,152 114 0,-152-114 16,0 0-16,0 0 0,201 114 0,-201-114 16,0 0-16,0 0 0,195 113 15,-195-113-15,0 0 0,0 0 16,0 0-16,0 0 0,163 109 0,-163-109 16,0 0-16,0 0 0,0 0 15,0 0-15,0 0 0,76 102 0,-76-102 16,0 0-16,0 0 0,-44 76 15,44-76-15,0 0 0,0 0 16,-125 27-16,125-27 0,0 0 0,0 0 16,0 0-16,-157-16 0,157 16 15,0 0-15,0 0 0,0 0 16,0 0-16,0 0 0,-147-77 0,147 77 16,0 0-16,0 0 0,-70-123 15,70 123-15,22-125 0,-22 125 0,0 0 16,0 0-16,120-114 0,-120 114 15,0 0-15,0 0 0,184-108 16,-184 108-16,0 0 0,0 0 0,200-92 16,-200 92-16,0 0 0,0 0 15,0 0-15,0 0 0,0 0 16,0 0-16,174-81 0,-174 81 0,0 0 16,0 0-16,0 0 0,0 0 15,0 0-15,0 0 0,0 0 0,0 0 16,0 0-16,103-76 0,-103 76 15</inkml:trace>
  <inkml:trace contextRef="#ctx0" brushRef="#br0" timeOffset="25540.1734">28319 9064 0,'0'0'0,"0"0"0,0 0 0,0 0 16,0 0-16,0 0 0,0 0 15,0 0-15,0 0 0,0 0 16,0 0-16,-114-27 0,114 27 0,0 0 16,0 0-16,-137 6 0,137-6 15,0 0-15,0 0 0,-157 43 16,157-43-16,0 0 0,0 0 0,-152 70 15,152-70-15,0 0 0,0 0 16,0 0-16,-120 98 0,120-98 16,0 0-16,0 0 0,0 0 0,-65 146 15,65-146-15,0 0 0,12 157 16,-12-157-16,0 0 0,87 135 16,-87-135-16,0 0 0,0 0 0,163 114 15,-163-114-15,0 0 0,227 70 16,-227-70-16,0 0 0,0 0 15,256 21-15,-256-21 0,0 0 0,0 0 16,237-32-16,-237 32 0,0 0 16,0 0-16,207-86 0,-207 86 0,0 0 15,0 0-15,136-125 0,-136 125 16,0 0-16,0 0 0,48-167 16,-48 167-16,0 0 0,-37-190 0,37 190 15,-92-168-15,92 168 0,-136-135 16,136 135-16,-185-108 0,185 108 15,-217-93-15,217 93 0,-227-71 0,227 71 16</inkml:trace>
  <inkml:trace contextRef="#ctx0" brushRef="#br0" timeOffset="30177.3229">13339 11007 0,'0'0'0,"0"0"16,0 0-16,0 0 0,0 0 15,0 0-15,0 0 0,0 0 16,0 0-16,0 0 0,0 0 0,44-22 15,-44 22-15,0 0 0,0 0 16,0 0-16,0 0 0,0 0 16,81-43-16,-81 43 0,0 0 0,0 0 15,0 0-15,0 0 0,0 0 16,0 0-16,0 0 0,0 0 16,0 0-16,0 0 0,109-54 0,-109 54 15,0 0-15,0 0 0,0 0 16,0 0-16,108-12 0,-108 12 15,0 0-15,0 0 0,0 0 0,71 71 16,-71-71-16,0 0 0,0 0 16,0 0-16,0 0 0,16 152 0,-16-152 15,0 0-15,0 0 0,0 0 16,0 0-16,-11 195 0,11-195 16,0 0-16,0 0 0,0 0 0,0 0 15,0 0-15,-22 205 0,22-205 16,0 0-16,0 0 0,0 0 15,0 0-15,0 0 0,0 0 0,-17 184 16,17-184-16,0 0 0,0 0 16,0 0-16,0 0 0</inkml:trace>
  <inkml:trace contextRef="#ctx0" brushRef="#br0" timeOffset="30529.3455">13165 11814 0,'0'0'0,"0"0"0,0 0 0,0 0 16,0 0-16,0 0 0,0 0 15,0 0-15,0 0 0,0 0 0,0 0 16,0 0-16,0 0 0,0 0 16,125 0-16,-125 0 0,0 0 15,179 0-15,-179 0 0,0 0 16,0 0-16,206 5 0,-206-5 15,0 0-15,207 0 16,-207 0-16,0 0 0,0 0 16,0 0-16,0 0 0,0 0 0,0 0 15,190-5-15,-190 5 0,0 0 16,0 0-16,0 0 0,0 0 16,0 0-16,0 0 0,0 0 0,0 0 15,0 0-15,0 0 0,140-6 16,-140 6-16,0 0 0,0 0 15,0 0-15,0 0 0,82-5 0,-82 5 16</inkml:trace>
  <inkml:trace contextRef="#ctx0" brushRef="#br0" timeOffset="31699.0564">21915 11001 0,'0'0'0,"0"0"0,0 0 16,0 0-16,0 0 0,0 0 0,0 0 16,0 0-16,0 0 0,0 0 15,0 0-15,0 0 0,5-64 16,-5 64-16,0 0 0,0 0 0,0 0 15,-44-82-15,44 82 0,0 0 16,0 0-16,0 0 0,-120-70 0,120 70 16,0 0-16,-162-43 0,162 43 15,0 0-15,0 0 0,-163-6 16,163 6-16,0 0 0,0 0 16,0 0-16,-162 38 0,162-38 0,0 0 15,0 0-15,0 0 0,0 0 16,-125 87-16,125-87 0,0 0 15,0 0-15,-49 119 0,49-119 0,0 0 16,0 0-16,49 130 0,-49-130 16,0 0-16,0 0 0,0 0 0,140 97 15,-140-97-15,0 0 0,0 0 16,0 0-16,0 0 0,185 39 16,-185-39-16,0 0 0,0 0 0,0 0 15,0 0-15,184-28 0,-184 28 16,0 0-16,0 0 0,0 0 0,0 0 15,0 0-15,0 0 0,147-81 16,-147 81-16,0 0 0,0 0 16,0 0-16,0 0 0,0 0 0,0 0 15,0 0-15,0 0 0,0 0 16,0 0-16,82-125 0,-82 125 0,0 0 16,0 0-16,0 0 0,0 0 15,0 0-15,0 0 0,33-102 16,-33 102-16,0 0 0,0 0 0,0 0 15,0 0-15,0 0 0,0 0 16,0 0-16,0 0 0,0 0 0,-7 108 16,7-108-16,0 0 0,0 0 15,-10 168-15,10-168 0,0 0 16,0 0-16,0 0 0,-11 200 0,11-200 16,0 0-16,0 0 0,0 0 15,0 0-15,0 0 0,-5 200 16,5-200-16,0 0 0,0 0 0,0 0 15,0 0-15,0 0 0,0 0 16,0 184-16,0-184 0,0 0 0,0 0 16,0 0-16,0 0 0,0 0 15,11 135-15,-11-135 0,0 0 0</inkml:trace>
  <inkml:trace contextRef="#ctx0" brushRef="#br0" timeOffset="32473.9704">28540 11061 0,'0'0'0,"0"0"15,0 0-15,-26-22 16,26 22-16,0 0 0,0 0 0,-77-48 16,77 48-16,0 0 15,0 0-15,-130-54 0,130 54 0,0 0 16,0 0-16,0 0 0,-184-33 15,184 33-15,0 0 0,0 0 16,-212 0-16,212 0 0,0 0 0,0 0 16,-200 49-16,200-49 0,0 0 15,0 0-15,0 0 0,0 0 0,0 0 16,-158 108-16,158-108 0,0 0 16,0 0-16,-76 141 0,76-141 15,0 0-15,0 0 0,32 146 0,-32-146 16,0 0-16,130 135 0,-130-135 15,0 0-15,180 97 0,-180-97 16,0 0-16,0 0 0,217 66 16,-217-66-16,0 0 0,234 37 0,-234-37 15,0 0-15,206 11 0,-206-11 16,0 0-16,0 0 0,0 0 0,178-11 16,-178 11-16,0 0 0,0 0 15,0 0-15,0 0 0,142-64 16,-142 64-16,0 0 0,0 0 0,0 0 15,75-125-15,-75 125 0,0 0 16,0 0-16,-10-163 0,10 163 16,0 0-16,0 0 0,-126-167 0,126 167 15,0 0-15,-212-135 0,212 135 0,-226-92 16,226 92-16,0 0 0,-229-44 16,229 44-16</inkml:trace>
  <inkml:trace contextRef="#ctx0" brushRef="#br0" timeOffset="39436.1935">14478 12479 0,'0'0'16,"0"0"-16,0 0 0,0 0 0,0 0 16,0 0-16,0 0 0,0 0 15,0 0-15,0 0 0,0 0 0,0 0 16,0 0-16,-65-49 0,65 49 15,0 0-15,0 0 0,0 0 16,-109-48-16,109 48 0,0 0 16,-145-22-16,145 22 0,0 0 0,0 0 15,0 0-15,-158 11 0,158-11 16,0 0-16,0 0 0,0 0 16,-157 54-16,157-54 0,0 0 0,0 0 15,0 0-15,0 0 0,-126 103 0,126-103 16,0 0-16,0 0 0,0 0 15,-43 134-15,43-134 0,0 0 16,0 0-16,50 136 0,-50-136 0,0 0 16,0 0-16,130 103 0,-130-103 15,0 0-15,0 0 0,179 49 16,-179-49-16,0 0 0,0 0 0,0 0 16,195-5-16,-195 5 0,0 0 15,0 0-15,0 0 0,0 0 0,0 0 16,179-60-16,-179 60 0,0 0 15,0 0-15,0 0 0,0 0 16,0 0-16,115-103 0,-115 103 16,0 0-16,0 0 0,0 0 0,0 0 15,0 0-15,0 0 0,0 0 16,0 0-16,0 0 0,0 0 16,32-120-16,-32 120 0,0 0 0,0 0 15,0 0-15,0 0 0,0 0 16,0 0-16,-27-64 0,27 64 0,0 0 15,0 0-15,0 0 0,0 0 16,-39 43-16,39-43 0,0 0 0,0 0 16,-26 130-16,26-130 0,0 0 15,0 0-15,0 0 0,-7 184 16,7-184-16,0 0 0,0 0 0,0 0 16,0 0-16,12 211 0,-12-211 15,0 0-15,0 0 0,0 0 16,0 0-16,0 0 0,0 0 0,16 206 15,-16-206-15,0 0 0,0 0 16,0 0-16,0 0 0,0 0 16,0 0-16,0 0 0,0 0 0,0 0 15</inkml:trace>
  <inkml:trace contextRef="#ctx0" brushRef="#br0" timeOffset="40131.625">22402 12550 0,'0'0'15,"0"0"-15,0 0 0,0 0 16,0 0-16,0 0 0,0 0 0,0 0 16,0 0-16,0 0 0,0 0 15,0 86-15,0-86 0,0 0 16,0 0-16,0 0 0,0 0 0,-10 130 15,10-130-15,0 0 0,0 0 16,-16 173-16,16-173 0,0 0 0,0 0 16,-22 184-16,22-184 0,0 0 15,0 0-15,0 0 0,0 0 0,-27 189 16,27-189-16,0 0 0,0 0 16,0 0-16,0 0 0,0 0 15,0 0-15,-17 179 0,17-179 0,0 0 16,0 0-16,0 0 0</inkml:trace>
  <inkml:trace contextRef="#ctx0" brushRef="#br0" timeOffset="40932.9762">28958 12761 0,'0'0'16,"0"0"-16,0 0 0,0 0 0,0 0 15,0 0-15,0 0 0,0 0 16,0 0-16,0 0 0,0 0 16,0 0-16,0 0 0,0 0 0,0 0 15,-70-6-15,70 6 0,0 0 16,0 0-16,0 0 0,-141 6 0,141-6 16,0 0-16,-168 21 0,168-21 15,0 0-15,0 0 0,-168 54 16,168-54-16,0 0 0,0 0 0,0 0 15,-152 81-15,152-81 0,0 0 16,0 0-16,0 0 0,0 0 0,0 0 16,-104 130-16,104-130 0,0 0 15,0 0-15,-15 157 0,15-157 16,0 0-16,75 141 0,-75-141 0,0 0 16,0 0-16,157 103 0,-157-103 15,0 0-15,217 70 0,-217-70 0,0 0 16,0 0-16,239 22 0,-239-22 15,0 0-15,0 0 0,228-17 16,-228 17-16,0 0 0,0 0 0,191-48 16,-191 48-16,0 0 0,0 0 15,0 0-15,129-109 0,-129 109 0,0 0 16,0 0-16,66-162 0,-66 162 16,0 0-16,-17-178 0,17 178 0,0 0 15,-104-168-15,104 168 0,-140-141 16,140 141-16,-146-103 0,146 103 15,-157-64-15,157 64 0,-164-39 0,164 39 16,0 0-16,-191-26 0,191 26 16,0 0-16,0 0 0</inkml:trace>
  <inkml:trace contextRef="#ctx0" brushRef="#br0" timeOffset="45594.9957">14391 14308 0,'0'0'0,"0"0"16,0 0-16,0 0 0,0 0 15,0 0-15,0 0 0,0 0 0,0 0 16,0 0-16,0 0 0,0 0 16,6 60-16,-6-60 0,0 0 15,0 0-15,0 0 0,16 114 16,-16-114-16,0 0 0,0 0 16,0 0-16,0 0 0,11 173 0,-11-173 15,0 0-15,0 0 0,0 0 16,0 0-16,0 211 0,0-211 15,0 0-15,0 0 0,0 0 0,-5 211 16,5-211-16,0 0 0,0 0 16,0 0-16,0 0 0,0 0 15,0 0-15,0 0 0,0 0 16,0 0-16,0 0 0,-6 178 0,6-178 16</inkml:trace>
  <inkml:trace contextRef="#ctx0" brushRef="#br0" timeOffset="46786.6449">22771 14531 0,'0'0'0,"0"0"0,0 0 0,0 0 15,0 0-15,0 0 0,0 0 16,0 0-16,0 0 0,0 0 15,-53-44-15,53 44 0,0 0 16,0 0-16,-93-71 0,93 71 0,0 0 16,0 0-16,-124-70 0,124 70 15,0 0-15,0 0 0,0 0 0,0 0 16,-152-54-16,152 54 0,0 0 16,0 0-16,0 0 0,0 0 15,-169-5-15,169 5 0,0 0 0,0 0 16,0 0-16,0 0 0,-141 54 15,141-54-15,0 0 0,0 0 16,0 0-16,-71 97 0,71-97 0,0 0 16,0 0-16,17 119 0,-17-119 15,0 0-15,0 0 0,97 108 0,-97-108 16,0 0-16,0 0 0,0 0 16,158 76-16,-158-76 0,0 0 15,0 0-15,0 0 0,174 33 0,-174-33 16,0 0-16,0 0 0,0 0 15,0 0-15,167-27 0,-167 27 16,0 0-16,0 0 0,0 0 0,0 0 16,0 0-16,142-76 0,-142 76 15,0 0-15,0 0 0,0 0 16,0 0-16,0 0 0,0 0 0,0 0 16,0 0-16,0 0 0,0 0 15,92-108-15,-92 108 0,0 0 0,0 0 16,0 0-16,0 0 0,0 0 15,33-76-15,-33 76 0,0 0 16,0 0-16,0 0 0,0 0 0,0 0 16,0 0-16,0 0 0,0 0 15,0 0-15,0 0 0,0 0 0,-50 113 16,50-113-16,0 0 0,0 0 16,0 0-16,0 0 0,0 0 15,0 0-15,-43 184 0,43-184 0,0 0 16,0 0-16,0 0 0,0 0 15,0 0-15,-32 206 0,32-206 16,0 0-16,0 0 0,0 0 0,0 0 16,-12 190-16,12-190 0,0 0 15,0 0-15,0 0 0,0 0 0,0 0 16,0 0-16,0 0 0,0 0 16,0 0-16,0 0 0,0 157 15,0-157-15,0 0 0,0 0 0,0 0 16,0 0-16,0 0 0,0 0 15,0 0-15,0 0 0,0 92 0,0-92 16,0 0-16</inkml:trace>
  <inkml:trace contextRef="#ctx0" brushRef="#br0" timeOffset="47923.0672">29702 14336 0,'0'0'16,"0"0"-16,0 0 0,0 0 0,0 0 15,0 0-15,0 0 0,0 0 16,0 0-16,0 0 0,0 0 0,0 0 16,0 0-16,-54-44 0,54 44 15,0 0-15,0 0 0,0 0 0,0 0 16,-114-54-16,114 54 0,0 0 16,0 0-16,0 0 0,-179-33 0,179 33 15,0 0-15,0 0 0,-208-5 16,208 5-16,0 0 0,-177 21 15,177-21-15,0 0 0,0 0 0,-147 55 16,147-55-16,0 0 0,0 0 16,0 0-16,-125 103 0,125-103 0,0 0 15,-102 129-15,102-129 0,0 0 16,0 0-16,0 0 0,-44 151 0,44-151 16,0 0-16,0 0 0,21 169 15,-21-169-15,0 0 0,0 0 16,0 0-16,93 162 0,-93-162 0,0 0 15,147 141-15,-147-141 0,0 0 0,167 103 16,-167-103-16,0 0 0,0 0 16,190 75-16,-190-75 0,0 0 0,0 0 15,0 0-15,206 54 0,-206-54 16,0 0-16,0 0 0,201 33 0,-201-33 16,0 0-16,0 0 0,0 0 0,173-16 15,-173 16-15,0 0 0,0 0 16,148-76-16,-148 76 0,0 0 15,0 0-15,0 0 0,0 0 0,108-124 16,-108 124-16,0 0 0,0 0 16,0 0-16,54-152 0,-54 152 0,0 0 15,0 0-15,0 0 0,-15-168 0,15 168 16,0 0-16,0 0 0,-78-168 16,78 168-16,0 0 0,0 0 0,0 0 15,-118-140-15,118 140 0,0 0 16,0 0-16,-163-114 0,163 114 0,0 0 15,0 0-15,-190-70 0,190 70 16,0 0-16,-201-27 0,201 27 0,0 0 16</inkml:trace>
  <inkml:trace contextRef="#ctx0" brushRef="#br1" timeOffset="141423.1129">24546 3820 0,'0'0'16,"0"0"-16,0 0 0,0 0 0,0 0 15,0 0-15,0 0 0,0 0 16,0 0-16,0 0 0,71-22 15,-71 22-15,0 0 0,0 0 0,0 0 16,0 0-16,0 0 0,0 0 16,81-64-16,-81 64 0,0 0 0,0 0 15,0 0-15,33-125 0,-33 125 16,0 0-16,-49-157 0,49 157 16,0 0-16,-114-168 0,114 168 0,0 0 15,-168-168-15,168 168 0,-190-150 16,190 150-16,-195-125 0,195 125 15,-202-120-15,202 120 0,-200-114 0,200 114 16,-212-107-16,212 107 0,-222-109 16,222 109-16,-234-108 0,234 108 15,-249-103-15,249 103 0,-255-107 0,255 107 16,-272-109-16,272 109 0,-271-104 16,271 104-16,-272-85 0,17-2 0,255 87 15,-244-71-15,0 12 0,244 59 16,-239-60-16,239 60 0,-245-64 0,245 64 15,-282-71-15,282 71 0,-297-71 16,-2 1-16,299 70 0,-267-59 0,267 59 16,-249-44-16,-6 13 0,255 31 15,-244-33-15,244 33 0,-250-38 16,-21 6-16,271 32 0,-267-38 0,267 38 16,-260-32-16,260 32 0,-271-28 0,271 28 15,-288-11-15,288 11 0,-304-22 0,17-5 16,287 27-16,-266-15 0,266 15 15,-272-6-15,272 6 0,-287 15 16,287-15-16,-294 23 0,294-23 0,-292 21 16,292-21-16,-299 27 0,299-27 0,-309 32 15,309-32-15,-304 44 0,304-44 16,-293 49-16,293-49 0,-277 60 0,277-60 16,-261 59-16,17 6 0,244-65 15,-222 64-15,222-64 0,-207 66 16,207-66-16,-212 81 0,212-81 0,-222 92 15,222-92-15,-217 98 0,217-98 0,-217 103 16,217-103-16,-207 107 0,207-107 16,-200 119-16,200-119 0,-195 131 15,195-131-15,-185 140 0,185-140 0,-174 157 16,174-157-16,-162 168 0,162-168 16,-147 168-16,147-168 0,-125 168 15,125-168-15,0 0 0,-109 162 0,109-162 16,0 0-16,-80 173 0,80-173 15,0 0-15,0 0 0,-50 200 0,50-200 16,0 0-16,0 0 0,0 238 16,0-238-16,0 0 0,38 238 15,-38-238-15,65 206 0,-65-206 0,92 162 16,-92-162-16,0 0 0,125 130 16,-125-130-16,0 0 0,158 114 15,-158-114-15,173 98 0,-173-98 0,180 80 16,-180-80-16,179 76 0,-179-76 15,0 0-15,200 76 0,-200-76 16,217 70-16,-217-70 0,212 60 0,-212-60 16,212 49-16,-212-49 0,212 32 15,-212-32-15,222 27 0,-222-27 16,234 16-16,-234-16 0,239 5 0,-239-5 16,249 6-16,-249-6 0,260-6 15,-260 6-15,267 0 0,-267 0 16,271 0-16,0-5 0,-271 5 0,244-6 15,-244 6-15,245-10 0,-245 10 0,266-17 16,-266 17-16,292-21 0,-292 21 16,310-32-16,-310 32 0,326-28 15,-326 28-15,326-21 0,-326 21 16,325-17-16,-325 17 0,321-16 0,-321 16 16,314-10-16,-314 10 0,315-11 15,-315 11-15,314-11 0,-314 11 16,315-11-16,-315 11 0,304-10 0,-304 10 15,294-6-15,-7 6 0,-287 0 16,261-6-16,-261 6 0,255-5 16,-255 5-16,260-5 0,-260 5 0,277 0 15,-277 0-15,293-5 0,-293 5 16,293-6-16,-293 6 0,288-6 0,-288 6 16,282-11-16,-282 11 0,282-17 15,-282 17-15,282-15 0,-282 15 16,272-21-16,-272 21 0,266-28 0,-266 28 15,255-32-15,-255 32 0,244-33 16,-244 33-16,233-32 0,-233 32 0,212-37 16,-212 37-16,191-50 0,-191 50 15,183-53-15,-183 53 0,0 0 16,196-76-16,-196 76 0,0 0 0,195-92 16,-195 92-16,0 0 0,0 0 15,196-119-15,-196 119 0,0 0 16,0 0-16,190-152 0,-190 152 0,0 0 15,152-174-15,-152 174 0,0 0 16,0 0-16,108-177 0,-108 177 0,0 0 16,60-191-16,-60 191 0,0 0 15,0 0-15,5-183 0,-5 183 0,0 0 16,0 0-16,-43-195 0,43 195 16,-70-173-16,70 173 0,-92-141 15,92 141-15,-104-130 0,104 130 0,-130-125 16,130 125-16,-163-119 0,163 119 15,-184-107-15,184 107 0,-196-103 0,196 103 16,-211-103-16,211 103 0,-244-109 16,244 109-16,-262-107 0,262 107 15,-271-93-15,271 93 0,-272-81 0,272 81 16,-270-71-16,270 71 0,-282-58 16,282 58-16,-283-39 0,283 39 0,-293-21 15,293 21-15,-293-16 0,293 16 16,-293-6-16,5 17 0,288-11 0,-266 16 15,266-16-15,-266 27 0,266-27 16,-292 43-16,292-43 0,-299 49 0,299-49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81.05594" units="1/cm"/>
          <inkml:channelProperty channel="Y" name="resolution" value="675.46899" units="1/cm"/>
          <inkml:channelProperty channel="T" name="resolution" value="1" units="1/dev"/>
        </inkml:channelProperties>
      </inkml:inkSource>
      <inkml:timestamp xml:id="ts0" timeString="2019-09-04T15:20:26.015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12633 16023 0,'0'0'0,"0"0"0,0 0 15,0 0-15,0 0 0,0 0 16,0 0-16,0 0 0,49-37 16,-49 37-16,98-37 0,-98 37 15,0 0-15,152-29 0,-152 29 16,200 6-16,-200-6 0,0 0 0,224 33 16,-224-33-16,211 60 0,-211-60 15,173 75-15,-173-75 0,0 0 16,0 0-16,152 108 0,-152-108 0,0 0 15,0 0-15,125 152 0,-125-152 16,0 0-16,0 0 0,60 168 16,-60-168-16,0 0 0,-22 156 0,22-156 15,0 0-15,-103 120 0,103-120 16,0 0-16,-162 70 0,162-70 16,0 0-16,-196 11 0,196-11 0,0 0 15,0 0-15,-223-33 0,223 33 16,0 0-16,0 0 0,0 0 15,0 0-15,-206-59 0,206 59 16,0 0-16,0 0 0,0 0 0,0 0 16,-119-97-16,119 97 0,0 0 15,0 0-15,16-103 0,-16 103 16,0 0-16,141-76 0,-141 76 0,0 0 16,0 0-16,218-32 0,-218 32 15,0 0-15,244 16 0,-244-16 16,0 0-16,227 43 0,-227-43 15,0 0-15,0 0 0,207 60 0,-207-60 16,0 0-16,0 0 0,190 75 16,-190-75-16,0 0 0,0 0 15,189 65-15,-189-65 0,0 0 0</inkml:trace>
  <inkml:trace contextRef="#ctx0" brushRef="#br0" timeOffset="468.7859">14924 16122 0,'0'0'0,"0"0"0,0 0 0,0 0 16,0 0-16,0 0 0,0 0 16,0 0-16,92-39 0,-92 39 15,0 0-15,0 0 0,0 0 16,136-32-16,-136 32 0,0 0 0,0 0 15,0 0-15,174-22 0,-174 22 16,0 0-16,0 0 0,0 0 16,0 0-16,189 5 0,-189-5 0,0 0 15,0 0-15,0 0 0,0 0 16,0 0-16,0 0 0,173 33 16,-173-33-16,0 0 0,0 0 15,0 0-15,0 0 0,115 60 16,-115-60-16,0 0 0,0 0 0,27 103 15,-27-103-15,0 0 0,-49 129 16,49-129-16,0 0 0,-81 141 16,81-141-16,0 0 0,0 0 0,-98 140 15,98-140-15,0 0 0,0 0 16,-109 153-16,109-153 0,0 0 16,0 0-16,-97 167 0,97-167 0,0 0 15,0 0-15,-77 178 0,77-178 16,0 0-16,0 0 0,0 0 0,0 0 15,-48 163-15,48-163 0,0 0 16,0 0-16</inkml:trace>
  <inkml:trace contextRef="#ctx0" brushRef="#br0" timeOffset="2945.975">20953 16019 0,'0'0'0,"0"0"0,0 0 0,0 0 15,0 0-15,0 0 0,0 0 16,114-12-16,-114 12 0,0 0 16,174-5-16,-174 5 0,0 0 15,223 10-15,-223-10 0,0 0 0,0 0 16,232 28-16,-232-28 0,0 0 15,0 0-15,0 0 0,0 0 16,212 60-16,-212-60 0,0 0 16,0 0-16,0 0 0,125 86 15,-125-86-15,0 0 0,0 0 0,-16 104 16,16-104-16,0 0 0,0 0 16,-146 90-16,146-90 0,0 0 15,0 0-15,0 0 0,0 0 16,0 0-16,-218 61 0,218-61 15,0 0-15,0 0 0,0 0 0,0 0 16,0 0-16,-189 38 0,189-38 16,0 0-16,-65 43 0,65-43 15,0 0-15,0 0 0,80 43 16,-80-43-16,0 0 0,152 42 16,-152-42-16,0 0 0,0 0 0,0 0 15,0 0-15,0 0 0,169 50 16,-169-50-16,0 0 0,0 0 15,0 0-15,93 76 0,-93-76 16,0 0-16,0 0 0,-60 76 16,60-76-16,0 0 0,0 0 0,0 0 15,0 0-15,-207 43 0,207-43 16,0 0-16,0 0 0,0 0 16,0 0-16,0 0 0,-255 16 0,255-16 15,0 0-15,0 0 0,0 0 16,0 0-16,-189-32 0,189 32 15,0 0-15</inkml:trace>
  <inkml:trace contextRef="#ctx0" brushRef="#br0" timeOffset="3953.7075">22560 16029 0,'0'0'0,"0"0"16,0 0-16,0 0 0,0 0 0,0 0 15,0 0-15,0 0 0,0 0 16,93-49-16,-93 49 0,0 0 0,0 0 16,0 0-16,140-26 0,-140 26 15,0 0-15,0 0 0,169-5 16,-169 5-16,0 0 0,0 0 0,168 21 15,-168-21-15,0 0 0,0 0 16,152 59-16,-152-59 0,0 0 0,0 0 16,130 98-16,-130-98 0,0 0 15,0 0-15,109 135 0,-109-135 16,0 0-16,0 0 0,75 157 16,-75-157-16,0 0 0,0 0 15,38 168-15,-38-168 0,0 0 16,0 0-16,0 0 0,0 0 0,-16 167 15,16-167-15,0 0 0,0 0 16,-70 147-16,70-147 0,0 0 16,0 0-16,-125 107 0,125-107 15,0 0-15,0 0 0,-184 50 0,184-50 16,0 0-16,-201-6 0,201 6 16,0 0-16,-190-44 0,190 44 15,0 0-15,0 0 0,0 0 16,-169-75-16,169 75 0,0 0 15,0 0-15,0 0 0,0 0 16,-135-103-16,135 103 0,0 0 0,0 0 16,0 0-16,-60-119 0,60 119 15,0 0-15,38-104 0,-38 104 16,0 0-16,0 0 0,131-63 16,-131 63-16,189-33 0,-189 33 15,0 0-15,212 0 0,-212 0 16,0 0-16,0 0 0,233 37 0,-233-37 15,0 0-15,239 50 0,-239-50 16,0 0-16,228 59 0,-228-59 16,0 0-16,196 54 0,-196-54 15,0 0-15,0 0 0,0 0 16,0 0-16,0 0 0,162 43 16,-162-43-16,0 0 0,0 0 15,0 0-15,0 0 0,0 0 16,0 0-16,0 0 0,0 0 15,0 0-15,0 0 0,120 22 16,-120-22-16,0 0 0,0 0 0,0 0 16,0 0-16,0 0 0,0 0 15,0 0-15,0 0 0,0 0 16,0 0-16,60-6 0,-60 6 16,0 0-16,0 0 0,0 0 15,0 0-15,0 0 0,0 0 16,0 0-16,0 0 0,0 0 15,0 0-15,0 0 0,0 0 16,0 0-16,0 0 0,0 0 16,0 0-16,0 0 0,0 0 15,0 0-15,0 0 0,0 0 16,0 0-16,-28-43 0,28 43 16,0 0-16,0 0 0,0 0 15,0 0-15,0 0 0,0 0 0,0 0 16,0 0-16,0 0 0,0 0 15,0 0-15,0 0 16</inkml:trace>
  <inkml:trace contextRef="#ctx0" brushRef="#br0" timeOffset="6153.0211">10642 15867 0,'0'0'0,"0"0"0,0 0 16,0 0-16,0 0 0,0 0 15,0 0-15,0 0 0,0 0 0,0 0 16,0 0-16,0 0 0,-55-28 15,55 28-15,0 0 0,0 0 16,-119-21-16,119 21 0,0 0 16,-147 0-16,147 0 0,0 0 15,0 0-15,-168 32 0,168-32 0,0 0 16,-174 66-16,174-66 0,0 0 16,-157 96-16,157-96 0,0 0 15,0 0-15,-135 142 0,135-142 16,0 0-16,-109 168 0,109-168 0,0 0 15,0 0-15,-60 183 0,60-183 16,0 0-16,0 0 0,-5 179 16,5-179-16,37 157 0,-37-157 0,0 0 15,0 0-15,82 134 0,-82-134 16,0 0-16,125 99 0,-125-99 16,0 0-16,0 0 0,168 48 0,-168-48 15,0 0-15,0 0 0,0 0 16,0 0-16,201-11 0,-201 11 15,0 0-15,195-64 0,-195 64 16,0 0-16,0 0 0,157-104 16,-157 104-16,0 0 0,0 0 0,130-145 15,-130 145-15,0 0 0,0 0 16,99-191-16,-99 191 0,0 0 0,0 0 16,60-210-16,-60 210 0,0 0 15,0 0-15,0 0 0,15-206 16,-15 206-16,0 0 0,0 0 15,0 0-15,-22-179 0,22 179 0,0 0 16,0 0-16,0 0 0,0 0 16,-53-151-16,53 151 0,0 0 15,0 0-15,0 0 0,0 0 16,0 0-16,0 0 0,0 0 0,0 0 16,0 0-16,0 0 0</inkml:trace>
  <inkml:trace contextRef="#ctx0" brushRef="#br0" timeOffset="6337.9937">11124 15991 0,'0'0'0,"0"0"16,0 0-16,0 0 0,0 0 15,0 0-15,0 0 0,0 0 16,0 0-16,0 0 0,0 0 15,0 0-15,0 0 0,0 0 0,0 0 16</inkml:trace>
  <inkml:trace contextRef="#ctx0" brushRef="#br0" timeOffset="6533.027">11189 16619 0,'0'0'0,"0"0"15,0 0-15,0 0 0,0 0 16,0 0-16,0 0 0,0 0 0,0 0 16,0 0-16,0 0 15</inkml:trace>
  <inkml:trace contextRef="#ctx0" brushRef="#br0" timeOffset="8024.938">10701 17620 0,'0'0'0,"0"0"0,0 0 0,0 0 16,0 0-16,0 0 0,0 0 15,0 0-15,0 0 0,0 0 16,0 0-16,0 0 0,-6 75 0,6-75 16,0 0-16,0 0 0,0 0 15,0 0-15,0 0 0,-37 125 0,37-125 16,0 0-16,0 0 0,0 0 16,0 0-16,-60 173 0,60-173 15,0 0-15,-76 173 0,76-173 0,0 0 16,0 0-16,0 0 0,0 0 15,-81 153-15,81-153 0,0 0 0,0 0 16,0 0-16,0 0 0,0 0 16,-60 129-16,60-129 0,0 0 0,0 0 15,0 0-15,-16 103 0,16-103 16,0 0-16,0 0 0,0 0 0,59 65 16,-59-65-16,0 0 0,0 0 15,147 33-15,-147-33 0,0 0 16,0 0-16,201 10 0,-201-10 0,0 0 15,0 0-15,0 0 0,0 0 16,222 6-16,-222-6 0,0 0 0,0 0 16,0 0-16,0 0 0,0 0 0,0 0 15,202-6-15,-202 6 0,0 0 16,0 0-16,145-37 0,-145 37 16,0 0-16</inkml:trace>
  <inkml:trace contextRef="#ctx0" brushRef="#br0" timeOffset="8328.2755">10430 18140 0,'0'0'0,"0"0"0,0 0 0,0 0 15,0 0-15,0 0 0,0 0 0,0 0 16,0 0-16,0 0 0,0 0 15,0 0-15,0 0 0,86 16 16,-86-16-16,0 0 0,0 0 0,0 0 16,0 0-16,131 0 0,-131 0 15,0 0-15,0 0 0,0 0 0,0 0 16,173-22-16,-173 22 0,0 0 16,0 0-16,191-43 0,-191 43 15,0 0-15,0 0 0,173-60 0,-173 60 16,0 0-16,0 0 0,130-93 15,-130 93-15,0 0 0</inkml:trace>
  <inkml:trace contextRef="#ctx0" brushRef="#br0" timeOffset="8585.8626">10685 17501 0,'0'0'0,"0"0"0,0 0 16,0 0-16,0 0 0,0 0 15,0 0-15,0 0 0,0 0 0,0 0 16,0 0-16,0 0 0,0 0 16,0 0-16,0 0 0,0 0 15,0 0-15,0 0 0,0 0 0,141 11 16,-141-11-16,0 0 0,163 0 16,-163 0-16,0 0 0,200-6 15,-200 6-15,0 0 0,217-10 16,-217 10-16,0 0 0,224-22 0,-224 22 15,0 0-15,0 0 0,217-33 16,-217 33-16</inkml:trace>
  <inkml:trace contextRef="#ctx0" brushRef="#br0" timeOffset="8789.9063">12254 17491 0,'0'0'16,"0"0"-16,0 0 0,0 0 16,0 0-16,0 0 0,0 0 0,0 0 15,0 0-15,0 0 0,0 0 16,0 0-16,0 0 0,0 0 16,0 0-16,0 0 0,5 43 0,-5-43 15</inkml:trace>
  <inkml:trace contextRef="#ctx0" brushRef="#br0" timeOffset="8936.7415">12079 17912 0,'0'0'0,"0"0"16,0 0-16,0 0 0,0 0 15,0 0-15,0 0 0,0 0 16,0 0-16,0 0 0,0 0 0</inkml:trace>
  <inkml:trace contextRef="#ctx0" brushRef="#br0" timeOffset="46050.2951">12688 17738 0,'0'0'0,"0"0"0,0 0 0,0 0 16,0 0-16,0 0 0,0 0 15,0 0-15,0 0 0,0 0 16,0 0-16,0 0 0,0 0 0,0 0 16,0 0-16,0 0 0,0 0 15,54-21-15,-54 21 0,0 0 16,0 0-16,0 0 0,125-32 0,-125 32 15,0 0-15,0 0 0,0 0 16,173 0-16,-173 0 0,0 0 0,0 0 16,0 0-16,184 44 0,-184-44 15,0 0-15,0 0 0,164 102 0,-164-102 16,0 0-16,0 0 0,0 0 16,125 129-16,-125-129 0,0 0 15,0 0-15,0 0 0,0 0 0,0 0 16,38 153-16,-38-153 0,0 0 15,0 0-15,-43 167 0,43-167 0,-104 136 16,104-136-16,0 0 0,-152 76 16,152-76-16,0 0 0,-180 37 0,180-37 15,0 0-15,0 0 0,-200 5 16,200-5-16,0 0 0,0 0 0,-195-21 16,195 21-16,0 0 0,0 0 15,0 0-15,0 0 0,-152-65 0,152 65 16,0 0-16,0 0 0,0 0 15,-54-108-15,54 108 0,0 0 0,0 0 16,0 0-16,59-109 0,-59 109 16,0 0-16,0 0 0,0 0 0,0 0 15,0 0-15,168-75 0,-168 75 16,0 0-16,217-22 0,-217 22 16,0 0-16,0 0 0,0 0 0,212 27 15,-212-27-15,0 0 0,0 0 16,0 0-16,190 66 0,-190-66 15,0 0-15,0 0 0,0 0 0,0 0 16,163 86-16,-163-86 0,0 0 16,0 0-16,0 0 0,0 0 0,136 97 15,-136-97-15,0 0 0,0 0 16,0 0-16,102 87 0,-102-87 0,0 0 16,0 0-16,0 0 0,0 0 15,104 32-15,-104-32 0,0 0 16</inkml:trace>
  <inkml:trace contextRef="#ctx0" brushRef="#br0" timeOffset="46891.9879">14463 17999 0,'0'0'0,"0"0"16,0 0-16,0 0 0,0 0 15,0 0-15,0 0 0,0 0 0,0 0 16,0 0-16,0 0 0,0 0 15,0 0-15,0 0 0,-7-43 0,7 43 16,0 0-16,0 0 0,0 0 16,0 0-16,0 0 0,0 0 15,-21-76-15,21 76 0,0 0 0,0 0 16,0 0-16,0 0 0,-54-82 16,54 82-16,0 0 0,0 0 15,-103-48-15,103 48 0,0 0 0,0 0 16,0 0-16,0 0 0,-136-6 15,136 6-15,0 0 0,0 0 0,0 0 16,0 0-16,-125 49 0,125-49 16,0 0-16,0 0 0,0 0 15,0 0-15,-75 104 0,75-104 0,0 0 16,0 0-16,0 0 0,0 0 16,5 129-16,-5-129 0,0 0 15,0 0-15,0 0 0,87 108 0,-87-108 16,0 0-16,0 0 0,0 0 15,0 0-15,0 0 0,0 0 0,135 65 16,-135-65-16,0 0 0,0 0 16,0 0-16,0 0 0,0 0 0,142 0 15,-142 0-15,0 0 0,0 0 16,0 0-16,0 0 0,0 0 0,0 0 16,130-70-16,-130 70 0,0 0 15,0 0-15,0 0 0,87-109 16,-87 109-16,0 0 0,0 0 0,0 0 15,0 0-15,0 0 0,0 0 16,0 0-16,0 0 0,0 0 0,0 0 16,48-119-16,-48 119 0,0 0 15,0 0-15,0 0 0,0 0 16,0 0-16,0 0 0,0 0 16,0 0-16,0 0 0,0 0 0,17-92 15,-17 92-15,0 0 0,0 0 16,0 0-16,0 0 0,0 0 0,0 0 15,-38 39-15,38-39 0,0 0 16,0 0-16,0 0 0,-27 112 0,27-112 16,0 0-16,0 0 0,0 0 15,0 0-15,0 0 0,-17 158 16,17-158-16,0 0 0,0 0 0,0 0 16,0 0-16,0 0 0,5 168 15,-5-168-15,0 0 0,0 0 0,0 0 16,0 0-16,0 0 0,17 162 15,-17-162-15,0 0 0,0 0 0,0 0 16,0 0-16,0 0 0,0 0 16,0 0-16,0 0 0,0 0 15,0 0-15,16 103 0,-16-103 0,0 0 16,0 0-16,0 0 16</inkml:trace>
  <inkml:trace contextRef="#ctx0" brushRef="#br0" timeOffset="47120.316">15032 18124 0,'0'0'0,"0"0"0,0 0 0,0 0 16,0 0-16,0 0 0,0 0 15,0 0-15,0 0 0,0 0 0,0 0 16,0 0-16,0 0 0,0 0 15,0 0-15,0 0 0,0 0 0,0 0 16,0 0-16,0 0 0,0 0 16,0 0-16,0 0 0,0 0 0,0 0 15,5 48-15</inkml:trace>
  <inkml:trace contextRef="#ctx0" brushRef="#br0" timeOffset="47818.6412">15629 17615 0,'0'0'0,"0"0"0,0 0 0,0 0 16,0 0-16,0 0 0,0 0 16,0 0-16,0 0 0,0 0 0,0 0 15,0 0-15,0 0 0,0 0 16,0 0-16,0 0 0,0 0 16,0 0-16,0 0 0,0 0 0,0 0 15,0 0-15,0 0 0,0 0 16,0 0-16,0 0 0,0 0 15,0 0-15,0 0 0,0 0 0,0 0 16,0 0-16,0 0 0,-54 59 16,54-59-16,0 0 0,0 0 0,0 0 15,0 0-15,5 82 0,-5-82 16,0 0-16,0 0 0,0 0 16,87 92-16,-87-92 0,0 0 0,0 0 15,0 0-15,136 81 0,-136-81 16,0 0-16,0 0 0,0 0 15,0 0-15,152 64 0,-152-64 0,0 0 16,0 0-16,0 0 0,0 0 16,0 0-16,0 0 0,0 0 0,0 0 15,0 0-15,0 0 0,125 55 16,-125-55-16,0 0 0,0 0 16,0 0-16,0 0 0,76 92 0,-76-92 15,0 0-15,0 0 0,0 0 16,16 102-16,-16-102 0,0 0 0,0 0 15,0 0-15,0 0 0,0 0 16,-55 98-16,55-98 0,0 0 0,0 0 16,0 0-16,-113 76 0,113-76 15,0 0-15,-157 43 0,157-43 16,0 0-16,-180 11 0,180-11 0,0 0 16,0 0-16,0 0 0,-201-33 15,201 33-15,0 0 0,0 0 0,-179-70 16,179 70-16,0 0 0,0 0 15</inkml:trace>
  <inkml:trace contextRef="#ctx0" brushRef="#br0" timeOffset="48145.2684">15591 17436 0,'0'0'0,"0"0"0,0 0 16,0 0-16,0 0 0,0 0 15,0 0-15,0 0 0,0 0 0,0 0 16,0 0-16,0 0 0,0 0 16,0 0-16,76-16 0,-76 16 15,0 0-15,146-11 0,-146 11 0,0 0 16,0 0-16,207-5 0,-207 5 15,0 0-15,249 11 0,-249-11 16,0 0-16,256 16 0,-256-16 0,0 0 16,243 22-16,-243-22 0,212 26 15,-212-26-15,0 0 0,185 22 16,-185-22-16</inkml:trace>
  <inkml:trace contextRef="#ctx0" brushRef="#br0" timeOffset="112341.9755">8340 17458 0,'0'0'0,"0"0"16,0 0-16,0 0 0,0 0 15,0 0-15,0 0 0,0 0 16,0 0-16,0 0 0,0 0 0,0 0 16,0 0-16,-92-17 0,92 17 15,0 0-15,0 0 0,0 0 16,-114-10-16,114 10 0,0 0 15,0 0-15,0 0 0,0 0 0,0 0 16,0 0-16,-130 27 0,130-27 16,0 0-16,0 0 0,-92 59 15,92-59-15,0 0 0,-17 87 0,17-87 16,0 0-16,0 0 0,65 113 16,-65-113-16,0 0 0,0 0 0,126 131 15,-126-131-15,0 0 0,0 0 16,0 0-16,0 0 0,135 119 15,-135-119-15,0 0 0,0 0 0,0 0 16,0 0-16,65 118 0,-65-118 16,0 0-16,0 0 0,-55 109 15,55-109-15,0 0 0,0 0 0,0 0 16,0 0-16,-167 71 0,167-71 16,0 0-16,0 0 0,0 0 0,0 0 15,-223 26-15,223-26 0,0 0 16,0 0-16,0 0 0,0 0 0,-179-22 15,179 22-15,0 0 0,-65-75 16,65 75-16</inkml:trace>
  <inkml:trace contextRef="#ctx0" brushRef="#br0" timeOffset="112845.624">8790 17468 0,'0'0'16,"0"0"-16,0 0 0,0 0 16,0 0-16,0 0 0,0 0 15,0 0-15,0 0 0,0 0 0,0 0 16,-26 76-16,26-76 0,0 0 15,0 0-15,0 0 0,-32 125 16,32-125-16,0 0 0,0 0 0,0 0 16,-55 167-16,55-167 0,0 0 15,0 0-15,-92 190 0,92-190 0,0 0 16,0 0-16,0 0 0,0 0 16,-98 178-16,98-178 0,0 0 0,0 0 15,0 0-15,0 0 0,0 0 16,-82 141-16,82-141 0,0 0 15,0 0-15,0 0 0,0 0 0,0 0 16,-43 103-16,43-103 0,0 0 0,0 0 16,0 0-16,54 60 0,-54-60 15,0 0-15,0 0 0,0 0 16,0 0-16,152 32 0,-152-32 0,0 0 16,0 0-16,0 0 0,222 5 15,-222-5-15,0 0 0,0 0 0,0 0 16,0 0-16,224-16 0,-224 16 15,0 0-15,0 0 0,0 0 0,167-59 16,-167 59-16,0 0 0</inkml:trace>
  <inkml:trace contextRef="#ctx0" brushRef="#br0" timeOffset="113084.6214">8455 17938 0,'0'0'0,"0"0"0,0 0 0,0 0 15,0 0-15,0 0 0,0 0 16,0 0-16,0 0 0,0 0 0,0 0 16,65 13-16,-65-13 0,0 0 15,0 0-15,0 0 0,130 21 16,-130-21-16,0 0 0,0 0 0,0 0 16,0 0-16,0 0 0,162 16 15,-162-16-15,0 0 0,0 0 0,0 0 16,147-5-16,-147 5 0,0 0 15,0 0-15,0 0 0,98-54 16,-98 54-16</inkml:trace>
  <inkml:trace contextRef="#ctx0" brushRef="#br0" timeOffset="113322.6181">8623 17561 0,'0'0'0,"0"0"15,0 0-15,0 0 0,0 0 16,0 0-16,0 0 0,0 0 15,0 0-15,75-38 0,-75 38 16,0 0-16,0 0 0,120-22 0,-120 22 16,0 0-16,0 0 0,0 0 15,0 0-15,0 0 0,163-10 16,-163 10-16,0 0 0,0 0 0,0 0 16,0 0-16,178-6 0,-178 6 15,0 0-15,0 0 0,0 0 16,0 0-16,0 0 0,169-11 0,-169 11 15,0 0-15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81.05594" units="1/cm"/>
          <inkml:channelProperty channel="Y" name="resolution" value="675.46899" units="1/cm"/>
          <inkml:channelProperty channel="T" name="resolution" value="1" units="1/dev"/>
        </inkml:channelProperties>
      </inkml:inkSource>
      <inkml:timestamp xml:id="ts0" timeString="2019-09-03T17:52:02.068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6044 12625 0,'0'0'16,"0"0"-16,0 0 0,0 0 15,0 0-15,0 0 0,0 0 16,0 0-16,0 0 0,0 0 0,0 0 15</inkml:trace>
  <inkml:trace contextRef="#ctx0" brushRef="#br0" timeOffset="1891.8788">3228 12316 0,'0'0'0,"0"0"16,0 0-16,0 0 0,0 0 15,0 0-15,-38 98 0,38-98 16,-54 103-16,54-103 0,-49 130 16,49-130-16,0 0 0,-49 156 15,49-156-15,0 0 0,0 0 0,0 0 16,-44 169-16,44-169 0,0 0 15,0 0-15,0 0 0,0 0 16,0 0-16,-21 167 0,21-167 16,0 0-16,48 93 0,-48-93 0,0 0 15,0 0-15,121-49 0,-121 49 16,167-163-16,-167 163 0,158-200 16,-158 200-16,0 0 0,151-200 15,-151 200-15,0 0 0,158-206 16,-158 206-16,0 0 0,0 0 15,0 0-15,146-173 0,-146 173 0,0 0 16,0 0-16,131-81 0,-131 81 16,87 43-16,-87-43 0,0 0 15,17 162-15,-17-162 0,-33 233 16,33-233-16,-45 249 0,45-249 16,0 0-16,-43 244 0,43-244 0,0 0 15,-15 216-15,15-216 0,0 0 16,0 0-16,10 173 0,-10-173 15,0 0-15,0 0 0,82 71 16,-82-71-16,0 0 0,151-76 0,-151 76 16,184-168-16,-184 168 0,185-206 15,-185 206-15,184-216 0,-184 216 16,169-206-16,-169 206 0,147-173 16,-147 173-16,141-135 0,-141 135 0,0 0 15,0 0-15,0 0 0,0 0 16,146-87-16,-146 87 0,0 0 15,115 10-15,-115-10 0,59 109 16,-59-109-16,-6 168 0,6-168 16,-48 206-16,48-206 0,-70 232 15,70-232-15,-55 228 0,55-228 0,-27 184 16,27-184-16,0 0 0,0 0 16,0 0-16,0 0 0,5 151 15,-5-151-15,0 0 0,87 65 0,-87-65 16,147-60-16,-147 60 0,162-145 15,-162 145-15,168-190 0,-168 190 16,169-212-16,-169 212 0,168-210 16,-168 210-16,157-184 0,-157 184 15,152-157-15,-152 157 0,0 0 16,0 0-16,0 0 0,142-114 0,-142 114 16,0 0-16,0 0 0,109-37 15,-109 37-15,0 0 0,37 75 16,-37-75-16,-32 157 0,32-157 15,-82 201-15,82-201 0,-108 221 16,108-221-16,-98 201 0,98-201 16,0 0-16,0 0 0,0 0 0,0 0 15,-65 178-15,65-178 0,0 0 16,0 0-16,22 124 0,-22-124 16,114 12-16,-114-12 0,157-93 15,-157 93-15,179-157 0,-179 157 16,185-194-16,-185 194 0,190-195 0,-190 195 15,173-174-15,-173 174 0,157-124 16,-157 124-16,0 0 0,0 0 16,0 0-16,142-92 0,-142 92 15,0 0-15,0 0 0,0 0 0,97-21 16,-97 21-16,27 64 0,-27-64 16,-48 136-16,48-136 0,-98 178 15,98-178-15,0 0 0,0 0 16,-114 205-16,114-205 0,0 0 15,0 0-15,0 0 0,-92 196 0,92-196 16,0 0-16,5 124 16,-5-124-16,103 11 0,-103-11 0,152-81 15,-152 81-15,185-135 0,-185 135 16,206-163-16,-206 163 0,207-162 16,-207 162-16,200-146 0,-200 146 0,0 0 15,0 0-15,0 0 0,190-114 16,-190 114-16,0 0 0,0 0 15,0 0-15,157-54 0,-157 54 16,0 0-16,65 49 0,-65-49 0,-26 141 16,26-141-16,-87 168 0,87-168 15,0 0-15,-98 183 0,98-183 16,0 0-16,0 0 0,-71 190 16,71-190-16,0 0 0,-5 157 15,5-157-15,0 0 0,109 91 0,-109-91 16,211 16-16,-211-16 0,276-42 15,29-40-15,-305 82 0,0 0 16</inkml:trace>
  <inkml:trace contextRef="#ctx0" brushRef="#br1" timeOffset="30594.6291">13665 5828 0,'0'0'16,"0"0"-16,0 0 0,0 0 0,0 0 16,0 0-16,0 0 0,0 0 15,0 0-15,0 0 0,53-43 16,-53 43-16,0 0 0,0 0 0,0 0 15,0 0-15,0 0 0,72-70 16,-72 70-16,0 0 0,0 0 16,0 0-16,0 0 0,0 0 15,0 0-15,0 0 0,0 0 0,0 0 16,0 0-16,80-98 0,-80 98 16,0 0-16,0 0 0,0 0 0,0 0 15,0 0-15,0 0 0,65-70 16,-65 70-16,0 0 0,0 0 15,0 0-15,0 0 0,0 0 0,0 0 16,0 0-16,0 0 0,22 107 16,-22-107-16,0 0 0,0 0 15,-10 157-15,10-157 0,0 0 0,0 0 16,0 0-16,0 0 0,-12 189 16,12-189-16,0 0 0,0 0 15,0 0-15,0 0 0,0 0 0,-10 196 16,10-196-16,0 0 0,0 0 15,0 0-15,0 0 0,0 0 16,0 0-16,-5 178 0,5-178 0,0 0 16,0 0-16,0 0 0,0 0 15,0 0-15,0 0 0,0 0 16,0 0-16,0 0 0,0 0 0,-6 130 16,6-130-16,0 0 0,0 0 15</inkml:trace>
  <inkml:trace contextRef="#ctx0" brushRef="#br1" timeOffset="30927.059">13339 6585 0,'0'0'0,"0"0"16,0 0-16,0 0 0,0 0 0,0 0 15,0 0-15,0 0 0,0 0 16,0 0-16,92-10 0,-92 10 15,0 0-15,0 0 0,157-16 16,-157 16-16,0 0 0,0 0 0,223-12 16,-223 12-16,0 0 0,0 0 0,261-9 15,-261 9-15,0 0 0,0 0 16,0 0-16,0 0 0,260-7 16,-260 7-16,0 0 0,0 0 0,0 0 15,0 0-15,0 0 0,0 0 16,0 0-16,0 0 0,0 0 0,0 0 15,217-5-15,-217 5 0,0 0 16,0 0-16,0 0 0,0 0 16,0 0-16,0 0 0,158 0 0,-158 0 15</inkml:trace>
  <inkml:trace contextRef="#ctx0" brushRef="#br1" timeOffset="34377.0485">21566 5839 0,'0'0'0,"0"0"0,0 0 16,0 0-16,0 0 0,0 0 15,0 0-15,0 0 0,0 0 16,0 0-16,0 0 0,0 0 0,0 0 16,0 0-16,0-60 0,0 60 15,0 0-15,0 0 0,0 0 16,-32-81-16,32 81 0,0 0 0,0 0 15,0 0-15,-103-76 0,103 76 16,0 0-16,-147-38 0,147 38 16,0 0-16,0 0 0,0 0 0,-179 16 15,179-16-15,0 0 0,0 0 16,0 0-16,-173 60 0,173-60 16,0 0-16,0 0 0,0 0 0,0 0 15,0 0-15,-125 97 0,125-97 16,0 0-16,0 0 0,0 0 15,-49 125-15,49-125 0,0 0 0,0 0 16,0 0-16,0 0 0,55 114 16,-55-114-16,0 0 0,0 0 15,130 64-15,-130-64 0,0 0 0,0 0 16,0 0-16,157 11 0,-157-11 16,0 0-16,0 0 0,0 0 0,162-49 15,-162 49-15,0 0 0,0 0 16,0 0-16,0 0 0,0 0 15,0 0-15,147-107 0,-147 107 16,0 0-16,0 0 0,0 0 0,0 0 16,0 0-16,0 0 0,0 0 15,0 0-15,0 0 0,0 0 0,98-130 16,-98 130-16,0 0 0,0 0 16,0 0-16,0 0 0,0 0 0,0 0 15,0 0-15,0 0 0,0 0 16,0 0-16,38-76 0,-38 76 15,0 0-15,0 0 0,0 0 16,0 0-16,0 0 0,0 0 0,0 0 16,0 0-16,-22 119 0,22-119 15,0 0-15,0 0 0,0 0 0,0 0 16,-16 157-16,16-157 0,0 0 16,0 0-16,0 0 0,0 0 15,-11 200-15,11-200 0,0 0 0,0 0 16,0 0-16,0 0 0,-5 200 15,5-200-15,0 0 0,0 0 16,0 0-16,0 0 0,0 0 0,0 183 16,0-183-16,0 0 0,0 0 15,0 0-15,0 0 0,0 0 16,0 0-16,10 170 0,-10-170 0,0 0 16,0 0-16,0 0 0,0 0 15,0 0-15,0 0 0,12 140 0,-12-140 16,0 0-16,0 0 0,0 0 15</inkml:trace>
  <inkml:trace contextRef="#ctx0" brushRef="#br1" timeOffset="44866.6582">13561 7506 0,'0'0'0,"0"0"0,0 0 16,0 0-16,0 0 0,0 0 15,77-28-15,-77 28 0,0 0 0,0 0 16,130-38-16,-130 38 0,0 0 16,0 0-16,189-26 0,-189 26 15,0 0-15,0 0 0,239 0 0,-239 0 16,0 0-16,234 32 0,-234-32 15,0 0-15,185 60 0,-185-60 16,0 0-16,0 0 0,0 0 0,125 91 16,-125-91-16,0 0 0,26 130 15,-26-130-15,-59 136 0,59-136 0,0 0 16,-126 123-16,126-123 0,0 0 16,-195 125-16,195-125 0,-200 103 15,200-103-15,0 0 0,-196 82 0,196-82 16,0 0-16,0 0 0,-200 70 15,200-70-15,0 0 0,0 0 16,0 0-16,0 0 0,0 0 0,-185 43 16,185-43-16,0 0 0,-109-5 15,109 5-15,0 0 0,-5-54 0,5 54 16,87-81-16,-87 81 0,135-81 16,-135 81-16,0 0 0,185-77 15,-185 77-15,0 0 0,217-64 0,-217 64 16,0 0-16,228-33 0,-228 33 15,0 0-15,0 0 0,228 0 0,-228 0 16,0 0-16,0 0 0,0 0 16,201 38-16,-201-38 0,0 0 15,0 0-15,0 0 0,0 0 0,141 75 16,-141-75-16,0 0 0,0 0 16,0 0-16,0 0 0,0 0 15,92 109-15,-92-109 0,0 0 0,0 0 16,0 0-16,0 0 0</inkml:trace>
  <inkml:trace contextRef="#ctx0" brushRef="#br1" timeOffset="45801.8871">21486 7516 0,'0'0'0,"0"0"16,0 0-16,0 0 0,0 0 16,0 0-16,0 0 0,0 0 0,0 0 15,-60-59-15,60 59 0,0 0 16,0 0-16,-114-66 0,114 66 16,0 0-16,0 0 0,-174-64 0,174 64 15,0 0-15,0 0 0,-217-38 16,217 38-16,0 0 0,-217-11 15,217 11-15,0 0 0,0 0 16,0 0-16,0 0 0,-190 22 0,190-22 16,0 0-16,0 0 0,-115 86 15,115-86-15,0 0 0,0 0 16,-5 136-16,5-136 0,82 146 0,-82-146 16,135 135-16,-135-135 0,164 114 15,-164-114-15,157 97 0,-157-97 0,0 0 16,152 97-16,-152-97 0,0 0 15,152 114-15,-152-114 0,0 0 16,0 0-16,0 0 0,0 0 0,125 125 16,-125-125-16,0 0 0,0 0 15,0 0-15,0 0 0,38 113 16,-38-113-16,0 0 0,0 0 0,-87 70 16,87-70-16,0 0 0,0 0 15,-180 6-15,180-6 0,0 0 16,-211-49-16,211 49 0,0 0 0,0 0 15,0 0-15,-180-91 0,180 91 16,0 0-16,0 0 0,-102-136 16,102 136-16,0 0 0,0 0 0,11-157 15,-11 157-15,0 0 0,108-152 16,-108 152-16,0 0 0,0 0 16,174-140-16,-174 140 0,0 0 0,195-125 15,-195 125-15,0 0 0,0 0 16,174-108-16,-174 108 0,0 0 0,0 0 15,0 0-15,0 0 0,0 0 16,0 0-16,135-124 0,-135 124 16,0 0-16,0 0 0,60-136 0,-60 136 15</inkml:trace>
  <inkml:trace contextRef="#ctx0" brushRef="#br1" timeOffset="68043.1275">13730 10883 0,'0'0'0,"0"0"0,0 0 0,0 0 16,103-22-16,-103 22 0,0 0 15,141-27-15,-141 27 0,0 0 16,195-16-16,-195 16 0,0 0 0,217-6 15,-217 6-15,0 0 0,207 11 16,-207-11-16,0 0 0,0 0 16,184 49-16,-184-49 0,0 0 0,0 0 15,0 0-15,141 97 0,-141-97 16,0 0-16,0 0 0,49 135 0,-49-135 16,-49 142-16,49-142 0,0 0 15,-130 123-15,130-123 0,-185 103 16,185-103-16,0 0 0,-217 76 0,217-76 15,0 0-15,0 0 0,-255 66 16,255-66-16,0 0 0,-261 53 16,261-53-16,0 0 0,0 0 0,0 0 15,0 0-15,-238 27 0,238-27 16,0 0-16,0 0 0,0 0 0,0 0 16,-174-32-16,174 32 0,0 0 15,-75-87-15,75 87 0,0 0 16,0 0-16,43-108 0,-43 108 0,125-108 15,-125 108-15,0 0 0,0 0 16,189-87-16,-189 87 0,0 0 16,229-60-16,-229 60 0,0 0 0,0 0 15,243-16-15,-243 16 0,0 0 16,0 0-16,244 16 0,-244-16 0,0 0 16,0 0-16,212 49 0,-212-49 15,0 0-15,0 0 0,0 0 16,180 82-16,-180-82 0,0 0 0,0 0 15,0 0-15,0 0 0,136 108 16,-136-108-16,0 0 0,0 0 0,0 0 16,0 0-16,0 0 0,0 0 15</inkml:trace>
  <inkml:trace contextRef="#ctx0" brushRef="#br1" timeOffset="69050.1069">21160 10872 0,'0'0'0,"0"0"16,0 0-16,0 0 0,0 0 16,0 0-16,0 0 0,0 0 15,0 0-15,0 0 0,0 0 16,10-54-16,-10 54 0,0 0 16,-26-92-16,26 92 0,0 0 15,0 0-15,-92-93 0,92 93 0,0 0 16,0 0-16,-174-80 0,174 80 15,0 0-15,-223-49 0,223 49 16,0 0-16,-234-17 0,234 17 0,0 0 16,-217 12-16,217-12 0,0 0 15,0 0-15,-179 31 0,179-31 16,0 0-16,0 0 0,0 0 0,0 0 16,-125 71-16,125-71 0,0 0 15,0 0-15,-27 119 0,27-119 0,0 0 16,82 135-16,-82-135 0,141 136 15,-141-136-15,173 124 0,-173-124 16,185 108-16,-185-108 0,174 98 0,-174-98 16,152 93-16,-152-93 0,125 80 15,-125-80-15,0 0 0,0 0 16,108 86-16,-108-86 0,0 0 0,0 0 16,0 0-16,0 0 0,0 0 15,0 0-15,87 114 0,-87-114 16,0 0-16,0 0 0,17 103 0,-17-103 15,0 0-15,0 0 0,-99 44 16,99-44-16,0 0 0,-162-17 0,162 17 16,0 0-16,0 0 0,-206-64 15,206 64-15,0 0 0,0 0 16,-196-98-16,196 98 0,0 0 0,0 0 16,-152-125-16,152 125 0,0 0 15,0 0-15,0 0 0,-81-145 16,81 145-16,0 0 0,0 0 0,21-152 15,-21 152-15,0 0 0,109-141 16,-109 141-16,0 0 0,0 0 0,173-114 16,-173 114-16,0 0 0,0 0 15,229-92-15,-229 92 0,0 0 16,217-75-16,-217 75 0,0 0 0,0 0 16,0 0-16,0 0 0,0 0 15,190-60-15,-190 60 0,0 0 16,0 0-16,0 0 0,0 0 0,0 0 15,0 0-15,0 0 0,0 0 16,0 0-16,102-59 0,-102 59 16,0 0-16,0 0 0,-10-44 0,10 44 15,0 0-15</inkml:trace>
  <inkml:trace contextRef="#ctx0" brushRef="#br1" timeOffset="69871.2312">27233 10926 0,'0'0'16,"0"0"-16,0 0 0,0 0 0,0 0 15,0 0-15,0 0 0,0 0 16,-87 32-16,87-32 0,0 0 16,0 0-16,0 0 0,-98 88 0,98-88 15,0 0-15,0 0 0,-75 145 16,75-145-16,0 0 0,-28 168 0,28-168 15,0 0-15,55 157 0,-55-157 16,113 130-16,-113-130 0,136 91 16,-136-91-16,0 0 0,168 66 0,-168-66 15,0 0-15,201 48 0,-201-48 16,0 0-16,0 0 0,218 22 16,-218-22-16,0 0 0,189-22 0,-189 22 15,0 0-15,0 0 0,147-76 16,-147 76-16,0 0 0,0 0 0,70-146 15,-70 146-15,-10-183 0,10 183 16,-77-185-16,77 185 0,-124-167 16,124 167-16,-158-152 0,158 152 0,-157-130 15,157 130-15,-147-102 0,147 102 16,-130-87-16,130 87 0,0 0 16,-125-87-16,125 87 0,0 0 0,0 0 15,0 0-15,-135-103 0,135 103 16,0 0-16,0 0 0</inkml:trace>
  <inkml:trace contextRef="#ctx0" brushRef="#br1" timeOffset="70478.3027">27287 7608 0,'0'0'0,"0"0"0,0 0 16,0 0-16,0 0 0,0 0 0,0 0 15,0 0-15,-125 11 0,125-11 16,0 0-16,0 0 0,-130 55 16,130-55-16,0 0 0,0 0 0,-130 97 15,130-97-15,0 0 0,0 0 16,0 0-16,-87 146 0,87-146 16,0 0-16,0 0 0,-5 162 15,5-162-15,0 0 0,76 135 0,-76-135 16,0 0-16,0 0 0,152 98 15,-152-98-15,195 54 0,-195-54 0,0 0 16,0 0-16,211 0 0,-211 0 16,0 0-16,202-49 0,-202 49 15,0 0-15,0 0 0,0 0 0,157-103 16,-157 103-16,0 0 0,0 0 16,92-151-16,-92 151 0,11-157 15,-11 157-15,0 0 0,-60-147 0,60 147 16,-120-129-16,120 129 0,0 0 15,-162-108-15,162 108 0,0 0 16,0 0-16,-195-104 0,195 104 0,0 0 16,0 0-16,0 0 0,-207-85 15,207 85-15,0 0 0,0 0 0,0 0 16,0 0-16,0 0 0,-179-87 16,179 87-16,0 0 0,-92-87 15,92 87-15,0 0 0,0 0 0</inkml:trace>
  <inkml:trace contextRef="#ctx0" brushRef="#br1" timeOffset="71024.1327">27547 5644 0,'0'0'0,"0"0"0,0 0 16,0 0-16,0 0 0,0 0 0,0 0 15,0 0-15,0 0 0,0 0 16,-81 5-16,81-5 0,0 0 16,0 0-16,-130 43 0,130-43 0,0 0 15,-141 71-15,141-71 0,0 0 16,-130 92-16,130-92 0,0 0 15,0 0-15,-104 124 0,104-124 0,0 0 16,0 0-16,0 0 0,-65 168 16,65-168-16,0 0 0,0 0 15,-10 189-15,10-189 0,0 0 0,75 163 16,-75-163-16,0 0 0,152 124 16,-152-124-16,0 0 0,201 81 15,-201-81-15,0 0 0,223 38 0,-223-38 16,0 0-16,0 0 0,249 6 15,-249-6-15,0 0 0,0 0 16,234-38-16,-234 38 0,0 0 0,0 0 16,190-71-16,-190 71 0,0 0 15,0 0-15,0 0 0,134-118 0,-134 118 16,0 0-16,0 0 0,40-168 16,-40 168-16,0 0 0,-65-179 15,65 179-15,0 0 0,-164-157 0,164 157 16,-239-124-16,239 124 0,-270-87 15,270 87-15,-277-59 0,277 59 16,-250-38-16,250 38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81.05594" units="1/cm"/>
          <inkml:channelProperty channel="Y" name="resolution" value="675.46899" units="1/cm"/>
          <inkml:channelProperty channel="T" name="resolution" value="1" units="1/dev"/>
        </inkml:channelProperties>
      </inkml:inkSource>
      <inkml:timestamp xml:id="ts0" timeString="2019-09-03T17:55:45.114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13453 9026 0,'0'0'0,"0"0"0,0 0 16,0 0-16,0 0 0,0 0 0,0 0 16,0 0-16,0 0 0,0 0 0,0 0 15,0 0-15,0 0 0,0 0 16,0 0-16,0 0 0,0 0 16,0 0-16,0 0 0,0 0 15,0 0-15,0 0 0,0 0 0,-5 60 16,5-60-16,0 0 0,0 0 15,0 0-15,0 0 0,-22 124 16,22-124-16,0 0 0,0 0 0,0 0 16,0 0-16,-27 162 0,27-162 15,0 0-15,0 0 0,0 0 0,0 0 16,0 0-16,0 0 0,-22 168 16,22-168-16,0 0 0,0 0 15,0 0-15,0 0 0,0 0 0,0 0 16,11 152-16,-11-152 0,0 0 15,0 0-15,0 0 0,87 87 16,-87-87-16,0 0 0,0 0 0,163 27 16,-163-27-16,0 0 0,0 0 15,217-22-15,-217 22 0,0 0 0,0 0 16,239-38-16,-239 38 0,0 0 16,0 0-16,0 0 0,0 0 15,244-33-15,-244 33 0,0 0 0,0 0 16,0 0-16,0 0 0,0 0 15,0 0-15,222-16 0,-222 16 0,0 0 16,0 0-16,0 0 0,0 0 16,0 0-16,0 0 0,0 0 15,0 0-15</inkml:trace>
  <inkml:trace contextRef="#ctx0" brushRef="#br0" timeOffset="390.8312">14668 9069 0,'0'0'0,"0"0"16,0 0-16,0 0 0,0 0 16,0 0-16,0 0 0,0 0 15,0 0-15,0 0 0,0 0 16,0 0-16,0 0 0,0 0 0,0 0 15,0 0-15,0 0 0,0 0 16,-37 125-16,37-125 0,0 0 0,0 0 16,-28 184-16,28-184 0,0 0 15,0 0-15,-32 211 0,32-211 16,0 0-16,0 0 0,-27 211 0,27-211 16,0 0-16,0 0 0,0 0 15,-28 206-15,28-206 0,0 0 0,0 0 16,0 0-16,0 0 0,0 0 15,0 0-15,-10 190 0,10-190 16,0 0-16,0 0 0,0 0 0,0 0 16,0 0-16,0 0 0,0 0 15,0 0-15,-6 140 0,6-140 0</inkml:trace>
  <inkml:trace contextRef="#ctx0" brushRef="#br0" timeOffset="1373.2908">21399 8880 0,'0'0'0,"0"0"0,0 0 15,0 0-15,0 0 0,0 0 0,0 0 16,0 0-16,0 0 0,0 0 16,0 0-16,-93 12 0,93-12 15,0 0-15,-114 48 0,114-48 0,0 0 16,0 0-16,-140 86 0,140-86 15,0 0-15,-142 114 0,142-114 16,0 0-16,0 0 0,0 0 0,-125 141 16,125-141-16,0 0 0,0 0 15,-87 157-15,87-157 0,0 0 16,0 0-16,-27 168 0,27-168 0,0 0 16,0 0-16,60 162 0,-60-162 15,0 0-15,130 129 0,-130-129 0,0 0 16,174 87-16,-174-87 0,0 0 15,201 44-15,-201-44 0,0 0 16,0 0-16,228 16 0,-228-16 0,0 0 16,0 0-16,254-11 0,-254 11 15,0 0-15,0 0 0,229-33 0,-229 33 16,0 0-16,0 0 0,0 0 16,190-54-16,-190 54 0,0 0 15,0 0-15,0 0 0,0 0 0,0 0 16,140-81-16,-140 81 0,0 0 15,0 0-15,0 0 0,0 0 16,77-114-16,-77 114 0,0 0 0,0 0 16,0 0-16,-27-119 0,27 119 15,0 0-15,0 0 0,-109-97 0,109 97 16,0 0-16,0 0 0,-168-38 16,168 38-16,0 0 0,0 0 15,-201 11-15,201-11 0,0 0 0,-196 59 16,196-59-16,0 0 0,-167 98 15,167-98-15,0 0 0,0 0 16,-131 108-16,131-108 0,0 0 0,0 0 16,-81 124-16,81-124 0</inkml:trace>
  <inkml:trace contextRef="#ctx0" brushRef="#br0" timeOffset="2073.1886">27429 9394 0,'0'0'0,"0"0"0,0 0 16,0 0-16,0 0 0,0 0 0,0 0 15,-104-11-15,104 11 0,0 0 16,0 0-16,0 0 0,-141 6 15,141-6-15,0 0 0,0 0 16,0 0-16,0 0 0,0 0 0,-141 65 16,141-65-16,0 0 0,0 0 15,0 0-15,-70 118 0,70-118 0,0 0 16,0 0-16,32 136 0,-32-136 16,0 0-16,0 0 0,130 114 15,-130-114-15,0 0 0,0 0 0,201 59 16,-201-59-16,0 0 0,0 0 15,0 0-15,211 6 0,-211-6 0,0 0 16,0 0-16,169-54 0,-169 54 16,0 0-16,0 0 0,87-103 15,-87 103-15,0 0 0,0 0 16,-44-130-16,44 130 0,0 0 0,0 0 16,-168-130-16,168 130 0,0 0 15,-239-98-15,239 98 0,0 0 0,0 0 16,0 0-16</inkml:trace>
  <inkml:trace contextRef="#ctx0" brushRef="#br0" timeOffset="738019.4418">25073 1412 0,'0'0'0,"0"0"16,0 0-16,0 0 0,0 0 16,0 0-16,0 0 0,0 0 0,0 0 15,0 0-15,0 0 0,0 0 0,0 0 16,0 0-16,44 48 0,-44-48 16,0 0-16,0 0 0,86 114 15,-86-114-15,0 0 0,103 184 0,-103-184 16,0 0-16,103 212 0,-103-212 15,98 210-15,-98-210 0,97 195 16,-97-195-16,99 191 0,-99-191 0,97 188 16,-97-188-16,103 200 0,-103-200 15,109 212-15,-109-212 0,120 221 0,-120-221 16,135 232-16,-135-232 0,140 249 16,-140-249-16,142 261 0,-142-261 0,147 270 15,-147-270-15,152 270 0,5-14 16,-157-256-16,141 232 0,-5-16 15,-136-216-15,135 211 0,12-5 0,-147-206 16,140 216-16,7 6 0,-147-222 16,142 222-16,5 0 0,-147-222 0,140 222 15,-4 11-15,-136-233 0,130 238 16,0 5-16,-130-243 0,137 238 16,-3 6-16,-134-244 0,136 238 0,-5 0 15,-131-238-15,119 244 0,0-1 16,-119-243-16,119 249 0,7 0 0,-126-249 15,119 249-15,-119-249 0,125 265 16,-125-265-16,130 282 0,-130-282 16,147 286-16,-147-286 0,147 293 0,-147-293 15,146 297-15,-146-297 0,141 293 0,-141-293 16,135 287-16,-9-17 0,-126-270 16,108 233-16,-108-233 0,96 233 15,-96-233-15,100 232 0,-100-232 0,86 227 16,-86-227-16,81 217 0,-81-217 15,0 0-15,77 217 0,-77-217 0,0 0 16,71 216-16,-71-216 0,0 0 16,0 0-16,43 210 0,-43-210 0,0 0 15,0 0-15,0 0 0,-7 195 16,7-195-16</inkml:trace>
  <inkml:trace contextRef="#ctx0" brushRef="#br0" timeOffset="738946.4313">27016 13919 0,'0'0'15,"0"0"-15,0 0 0,0 0 16,22-157-16,-22 157 0,43-194 0,-43 194 16,59-228-16,-59 228 0,60-233 15,-60 233-15,65-233 0,-65 233 16,71-238-16,-71 238 0,65-254 16,-65 254-16,60-271 0,-60 271 0,60-303 15,-60 303-15,60-330 0,5-6 16,0 38-16,-11 50 0,-16 31 0,-5 6 15,-1 0-15,11 0 0,1-11 16,4-21-16,7-12 0,-6 6 16,-1-10-16,12-7 0,5 0 0,6-19 15,0-2-15,9 0 0,14-17 16,-3 12-16,7 6 0,10-17 16,1-1-16,-6 23 0,22-6 0,11 16 15,-11 12-15,16-1 0,5 17 0,1 15 16,16 1-16,-1 16 0,-10 27 15,-10 5-15,-142 179 0,152-178 0,38-17 16,5 5-16,-195 190 0,196-167 16,-196 167-16,222-163 0,-222 163 15,243-157-15,-243 157 0,0 0 0,261-150 16,-261 150-16,255-142 0,-255 142 0,0 0 16,0 0-16,0 0 0,217-124 15,-217 124-15,0 0 0,0 0 0,0 0 16,0 0-16,0 0 0,174-97 15,-174 97-15,0 0 0,0 0 0,0 0 16,0 0-16,0 0 0,0 0 0,0 0 16,0 0-16,0 0 0,0 0 15,82-82-15,-82 82 0,0 0 0,0 0 16,0 0-16,0 0 0,0 0 16,0 0-16,0 0 0,0 0 0,0 0 15,0 0-15,0-59 0,0 59 0,0 0 16,0 0-16,0 0 0,0 0 15,0 0-15,0 0 0,0 0 0,0 0 16,0 0-16,0 0 0,-32-39 16,32 39-16,0 0 0,0 0 0,0 0 15,0 0-15,0 0 0,0 0 0,0 0 16,0 0-16,0 0 0,0 0 16,-28-20-16,28 20 0,0 0 0,0 0 15,0 0-15,0 0 0,0 0 0,-22-33 16,22 33-16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81.05594" units="1/cm"/>
          <inkml:channelProperty channel="Y" name="resolution" value="675.46899" units="1/cm"/>
          <inkml:channelProperty channel="T" name="resolution" value="1" units="1/dev"/>
        </inkml:channelProperties>
      </inkml:inkSource>
      <inkml:timestamp xml:id="ts0" timeString="2019-09-04T16:46:15.61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7526 13929 0,'0'0'0,"0"0"16,0 0-16,0 0 0,0 0 0,0 0 15,-81-86-15,81 86 0,0 0 16,0 0-16,-114-109 0,114 109 16,0 0-16,0 0 0,-163-119 15,163 119-15,0 0 0,-196-103 16,196 103-16,0 0 0,0 0 0,-227-80 16,227 80-16,-245-49 0,245 49 15,-232-17-15,232 17 0,0 0 16,-229 6-16,229-6 0,-212 28 15,212-28-15,0 0 0,-205 42 16,205-42-16,0 0 0,-212 59 0,212-59 16,0 0-16,-201 82 0,201-82 15,0 0-15,-185 92 0,185-92 16,0 0-16,-168 108 0,168-108 16,0 0-16,-152 125 0,152-125 0,0 0 15,-125 140-15,125-140 0,0 0 16,-97 152-16,97-152 0,0 0 0,-77 151 15,77-151-15,-53 152 0,53-152 16,-28 152-16,28-152 0,0 0 16,0 151-16,0-151 0,0 0 15,33 157-15,-33-157 0,0 0 0,0 0 16,76 163-16,-76-163 0,0 0 16,124 162-16,-124-162 0,153 135 0,-153-135 15,0 0-15,167 114 0,-167-114 16,180 97-16,-180-97 0,0 0 0,201 76 15,-201-76-15,233 81 0,-233-81 16,0 0-16,0 0 0,249 65 16,-249-65-16,261 32 0,-261-32 0,0 0 15,260 6-15,-260-6 0,267-22 16,-267 22-16,239-38 0,-239 38 16,217-48-16,-217 48 0,195-55 0,-195 55 15,184-65-15,-184 65 0,0 0 16,195-85-16,-195 85 0,191-93 0,-191 93 15,0 0-15,0 0 0,178-113 16,-178 113-16,0 0 0,174-147 16,-174 147-16,136-146 0,-136 146 15,0 0-15,0 0 0,92-157 0,-92 157 16,0 0-16,44-178 0,-44 178 16,0 0-16,0-190 0,0 190 15,0 0-15,-44-189 0,44 189 0,0 0 16,-76-184-16,76 184 0,0 0 15,-114-168-15,114 168 0,0 0 16,-135-151-16,135 151 0,0 0 16,-157-119-16,157 119 0,0 0 0,0 0 15,-190-98-15,190 98 0,0 0 16,0 0-16,-217-71 0,217 71 16,0 0-16,0 0 0,-229-26 15,229 26-15,0 0 0,0 0 0</inkml:trace>
  <inkml:trace contextRef="#ctx0" brushRef="#br0" timeOffset="501.3468">7749 14497 0,'0'0'0,"0"0"0,0 0 16,0 0-16,0 0 0,0 0 0,0 0 15,0 0-15,0 0 0,0 0 16,0 0-16,0 0 0,0 0 16,0 0-16,0 0 0,0 0 0,0 0 15,0 0-15,0 0 0,0 0 16,0 0-16,130 17 0,-130-17 16,0 0-16,157 0 0,-157 0 15,0 0-15,0 0 0,195 0 0,-195 0 16,0 0-16,0 0 0,207-6 15,-207 6-15,0 0 0,0 0 16,0 0-16,0 0 0,0 0 0,185 0 16,-185 0-16,0 0 0,0 0 15,0 0-15,0 0 0,0 0 16,0 0-16,0 0 0,0 0 0,0 0 16,0 0-16,141 0 0,-141 0 15,0 0-15,0 0 0,0 0 16</inkml:trace>
  <inkml:trace contextRef="#ctx0" brushRef="#br0" timeOffset="1106.9491">9383 14156 0,'0'0'0,"0"0"0,0 0 15,0 0-15,0 0 0,0 0 0,0 0 16,0 0-16,0 0 0,0 0 15,0 0-15,0 0 0,0 0 16,0 0-16,-44 77 0,44-77 16,0 0-16,-49 103 0,49-103 0,0 0 15,-71 117-15,71-117 0,0 0 16,0 0-16,-92 131 0,92-131 16,0 0-16,0 0 0,-108 163 15,108-163-15,0 0 0,0 0 0,-114 173 16,114-173-16,0 0 0,0 0 15,0 0-15,-103 184 0,103-184 16,0 0-16,0 0 0,0 0 0,0 0 16,0 0-16,-92 179 0,92-179 15,0 0-15,0 0 0,0 0 16,0 0-16,0 0 0,-77 129 0,77-129 16,0 0-16,0 0 0</inkml:trace>
  <inkml:trace contextRef="#ctx0" brushRef="#br0" timeOffset="1551.6372">8942 14136 0,'0'0'0,"0"0"16,0 0-16,0 0 0,0 0 15,0 0-15,0 0 0,0 0 16,0 0-16,0 0 0,0 0 16,0 0-16,28 59 0,-28-59 0,0 0 15,0 0-15,49 113 0,-49-113 16,0 0-16,0 0 0,48 145 15,-48-145-15,0 0 0,0 0 0,49 174 16,-49-174-16,0 0 0,0 0 16,0 0-16,43 194 0,-43-194 15,0 0-15,39 191 0,-39-191 0,0 0 16,0 0-16,0 0 0,0 0 16,0 0-16,27 183 0,-27-183 15,0 0-15,0 0 0,0 0 16,0 0-16,0 0 0,0 0 0,0 0 15,0 0-15,0 0 0,0 0 16,21 168-16,-21-168 0,0 0 0,0 0 16</inkml:trace>
  <inkml:trace contextRef="#ctx0" brushRef="#br0" timeOffset="2176.2941">9138 13816 0,'0'0'0,"0"0"15,0 0-15,0 0 0,0 0 16,0 0-16,0 0 0,0 0 0,0 0 16,0 0-16,16-44 0,-16 44 15,0 0-15,0 0 0,77-38 16,-77 38-16,0 0 0,0 0 16,0 0-16,140-32 0,-140 32 15,0 0-15,0 0 0,0 0 0,174-11 16,-174 11-16,0 0 0,0 0 15,0 0-15,0 0 0,0 0 16,0 0-16,163 22 0,-163-22 16,0 0-16,0 0 0,0 0 0,82 70 15,-82-70-15,0 0 0,0 0 16,-22 97-16,22-97 0,0 0 16,0 0-16,0 0 0,-93 98 15,93-98-15,0 0 0,0 0 16,0 0-16,0 0 0,0 0 0,-130 98 15,130-98-15,0 0 0,0 0 16,0 0-16,0 0 0,-76 87 16,76-87-16,0 0 0,0 0 15,33 64-15,-33-64 0,0 0 16,0 0-16,125 38 0,-125-38 0,0 0 16,0 0-16,0 0 0,173 11 15,-173-11-15,0 0 0,0 0 16,0 0-16,0 0 0,0 0 15,0 0-15,0 0 0,0 0 16,0 0-16,0 0 0,169-6 0,-169 6 16</inkml:trace>
  <inkml:trace contextRef="#ctx0" brushRef="#br0" timeOffset="10604.568">22132 362 0,'-50'11'0,"50"-11"0,-119 5 0,119-5 15,-179-5-15,179 5 0,-223-17 0,223 17 16,-233-21-16,233 21 0,-223-44 16,223 44-16,-205-54 0,205 54 0,-202-32 15,202 32-15,-179-21 0,179 21 16,-163-22-16,163 22 0,-152-11 0,152 11 16,-152 0-16,152 0 0,-167 0 0,167 0 15,-158 0-15,158 0 0,-152 11 16,152-11-16,-136-11 0,136 11 0,-130-22 15,130 22-15,-147-11 0,147 11 16,-157 0-16,157 0 0,-163 0 0,163 0 16,-174-10-16,174 10 0,-184 0 0,184 0 15,-195 0-15,195 0 0,-234 0 16,234 0-16,-260 0 0,260 0 0,-277 0 16,277 0-16,-261 0 0,261 0 0,-244 10 15,244-10-15,-245 33 0,245-33 16,-254 54-16,254-54 0,-293 76 0,293-76 15,-288 75-15,288-75 0,-282 44 16,282-44-16,-272 38 0,272-38 0,-265 43 16,265-43-16,-261 54 0,261-54 0,-255 49 15,255-49-15,-266 49 0,266-49 16,-266 48-16,266-48 0,-266 43 0,266-43 16,0 0-16,-287 44 0,287-44 15,-282 53-15,282-53 0,-261 50 0,261-50 16,-233 48-16,233-48 0,0 0 15,-239 44-15,239-44 0,-250 49 0,250-49 16,-239 53-16,239-53 0,-217 59 16,217-59-16,-201 65 0,201-65 0,-190 66 15,190-66-15,-179 69 0,179-69 16,0 0-16,-195 83 0,195-83 0,-207 97 16,207-97-16,-195 109 0,195-109 15,-174 101-15,174-101 0,-157 109 16,157-109-16,-147 125 0,147-125 0,-135 140 15,135-140-15,-114 151 0,114-151 16,-108 168-16,108-168 0,0 0 0,-93 185 16,93-185-16,-70 183 0,70-183 15,0 0-15,-44 185 0,44-185 16,0 0-16,-27 200 0,27-200 0,0 0 16,0 222-16,0-222 0,0 0 15,44 221-15,-44-221 0,70 195 0,-70-195 16,0 0-16,103 168 0,-103-168 15,141 136-15,-141-136 0,163 102 16,-163-102-16,162 76 0,-162-76 0,169 59 16,-169-59-16,168 54 0,-168-54 15,169 49-15,-169-49 0,168 55 16,-168-55-16,168 55 0,-168-55 0,185 58 16,-185-58-16,205 43 0,-205-43 15,212 33-15,-212-33 0,217 21 16,-217-21-16,224 17 0,-224-17 0,217 11 15,-217-11-15,222 11 0,-222-11 16,234 15-16,-234-15 0,227 17 16,-227-17-16,228 16 0,-228-16 15,234 22-15,-234-22 0,232 16 0,-232-16 16,239 17-16,-239-17 0,245 15 16,-245-15-16,249 6 0,-249-6 15,245 5-15,-245-5 0,249 0 0,-249 0 16,261 0-16,-261 0 0,265 0 15,-265 0-15,267 6 0,-267-6 16,260 5-16,-260-5 0,261 6 0,-261-6 16,271 5-16,-271-5 0,266 5 15,-266-5-15,261 6 0,-261-6 16,260 5-16,-260-5 0,261 5 0,-261-5 16,260 7-16,-260-7 0,266 0 15,-266 0-15,267 0 0,-267 0 16,270 0-16,-270 0 0,277-7 0,-277 7 15,271-5-15,-271 5 0,272-5 16,-272 5-16,272-6 0,-272 6 16,265-10-16,-265 10 0,266-11 0,-266 11 15,260-11-15,-260 11 0,256-11 16,-256 11-16,255-16 0,-255 16 16,255-21-16,-255 21 0,249-33 0,-249 33 15,251-33-15,-251 33 0,243-43 16,-243 43-16,244-54 0,-244 54 15,256-65-15,-256 65 0,277-81 16,-277 81-16,0 0 0,304-92 16,-304 92-16,315-103 0,-315 103 15,292-114-15,-292 114 0,256-108 16,-256 108-16,0 0 0,228-103 0,-228 103 16,200-102-16,-200 102 0,158-109 15,-158 109-15,0 0 0,141-136 16,-141 136-16,0 0 0,0 0 0,136-168 15,-136 168-15,0 0 0,0 0 16,118-205-16,-118 205 0,0 0 0,99-232 16,-99 232-16,60-217 0,-60 217 15,26-189-15,-26 189 0,0 0 16,6-190-16,-6 190 0,0 0 0,-11-189 16,11 189-16,0 0 0,-33-194 15,33 194-15,0 0 0,-65-212 16,65 212-16,-87-190 0,87 190 0,-108-162 15,108 162-15,0 0 0,0 0 16,-147-174-16,147 174 0,0 0 0,-189-182 16,189 182-16,-207-174 0,207 174 15,-212-147-15,212 147 0,-212-118 0,212 118 16,-205-91-16,205 91 0,-223-77 16,223 77-16,-250-70 0,250 70 0,-271-65 15,271 65-15,-293-54 0,293 54 0,-309-87 16,-6 33-16,315 54 0,-299-21 15,17 21-15,282 0 0,-261 11 0,-4 10 16,10 12-16,26 20 0,23 1 16,11-16-16,-5 12 0,-2 3 0,-4 17 15,0 12-15,-6 4 0,1 6 0,4 0 16,-10 11-16,5 11 0,0 0 16,7-6-16,205-108 0</inkml:trace>
  <inkml:trace contextRef="#ctx0" brushRef="#br0" timeOffset="17757.6263">11428 13816 0,'0'0'15,"0"0"-15,0 0 0,0 0 0,0 0 16,0 0-16,0 0 0,0 0 16,0 0-16,0 0 0,0 0 0,0 0 15,-75-44-15,75 44 0,0 0 16,0 0-16,-120-26 0,120 26 15,0 0-15,0 0 0,-157 10 0,157-10 16,0 0-16,0 0 0,-179 60 16,179-60-16,0 0 0,-163 97 15,163-97-15,0 0 0,0 0 0,-147 130 16,147-130-16,0 0 0,0 0 16,-124 173-16,124-173 0,0 0 0,0 0 15,-87 205-15,87-205 0,0 0 16,0 0-16,-43 218 0,43-218 15,0 0-15,0 194 0,0-194 0,0 0 16,0 0-16,53 174 0,-53-174 16,0 0-16,87 151 0,-87-151 15,0 0-15,103 113 0,-103-113 0,0 0 16,0 0-16,141 87 0,-141-87 16,0 0-16,0 0 0,190 49 0,-190-49 15,0 0-15,0 0 0,207 5 16,-207-5-16,0 0 0,200-32 0,-200 32 15,0 0-15,169-66 0,-169 66 16,0 0-16,140-96 0,-140 96 16,0 0-16,0 0 0,109-136 15,-109 136-15,0 0 0,71-157 0,-71 157 16,0 0-16,0 0 0,32-174 16,-32 174-16,0 0 0,0 0 0,0-188 15,0 188-15,0 0 0,0 0 16,-38-195-16,38 195 0,0 0 15,-70-168-15,70 168 0,0 0 0,-92-135 16,92 135-16,0 0 0,0 0 16,-114-119-16,114 119 0,0 0 15,0 0-15,0 0 0,-136-98 0,136 98 16,0 0-16,0 0 0,0 0 16,0 0-16,0 0 0,0 0 15,0 0-15,0 0 0,0 0 0,0 0 16,-136-65-16</inkml:trace>
  <inkml:trace contextRef="#ctx0" brushRef="#br0" timeOffset="18008.0811">12356 14302 0,'0'0'0,"0"0"0,0 0 0,0 0 16,0 0-16,0 0 0,0 0 0,0 0 16,0 0-16,0 0 0,0 0 15,0 0-15,0 0 0,0 0 16,0 0-16</inkml:trace>
  <inkml:trace contextRef="#ctx0" brushRef="#br0" timeOffset="18172.7585">12297 14747 0,'0'0'15,"0"0"-15,0 0 0,0 0 0,0 0 16,0 0-16,0 0 0,0 0 16</inkml:trace>
  <inkml:trace contextRef="#ctx0" brushRef="#br0" timeOffset="18766.8317">12546 15354 0,'0'0'15,"0"0"-15,0 0 0,0 0 16,0 0-16,0 0 0,0 0 16,0 0-16,0 0 0,87 9 0,-87-9 15,0 0-15,169 12 0,-169-12 16,244 5-16,-244-5 0,288-5 15,-288 5-15,304-6 0,0-5 0,-304 11 16,265-11-16,-265 11 0,244-10 16,-244 10-16,245-6 0,-245 6 15,217 0-15,-217 0 0,0 0 16,189-5-16,-189 5 0,0 0 16,0 0-16,0 0 0,0 0 0,169-12 15,-169 12-15,0 0 0,0 0 16,0 0-16,0 0 0,0 0 15,0 0-15,0 0 0,0 0 16,0 0-16,147-31 0,-147 31 0,0 0 16,0 0-16,0 0 0,0 0 15,0 0-15,0 0 0,0 0 16,0 0-16,0 0 0,0 0 16,97-39-16,-97 39 0,0 0 15,0 0-15,0 0 0,0 0 16,0 0-16,49-16 0,-49 16 15</inkml:trace>
  <inkml:trace contextRef="#ctx0" brushRef="#br0" timeOffset="19558.9232">18609 13968 0,'0'0'0,"0"0"0,0 0 0,0 0 16,0 0-16,0 0 0,0 0 15,0 0-15,0 0 0,-136-17 16,136 17-16,0 0 0,0 0 0,-146 10 15,146-10-15,0 0 0,0 0 16,-168 66-16,168-66 0,0 0 16,0 0-16,-164 119 0,164-119 0,0 0 15,0 0-15,-135 168 0,135-168 16,0 0-16,0 0 0,-92 194 0,92-194 16,0 0-16,0 0 0,-28 206 15,28-206-15,0 0 0,0 0 16,38 206-16,-38-206 0,0 0 0,0 0 15,98 189-15,-98-189 0,146 152 16,-146-152-16,0 0 0,185 102 16,-185-102-16,0 0 0,222 60 15,-222-60-15,0 0 0,229 16 16,-229-16-16,0 0 0,227-23 0,-227 23 16,202-41-16,-202 41 0,0 0 15,0 0-15,173-76 0,-173 76 16,0 0-16,0 0 0,147-125 0,-147 125 15,0 0-15,0 0 0,92-167 16,-92 167-16,0 0 0,32-191 0,-32 191 16,0 0-16,0 0 0,-37-200 15,37 200-15,0 0 0,0 0 16,-109-205-16,109 205 0,0 0 0,0 0 16,-158-206-16,158 206 0,0 0 15,0 0-15,-195-178 0,195 178 16,0 0-16,0 0 0,0 0 0,-206-136 15,206 136-15,0 0 0,0 0 16,0 0-16,0 0 0,0 0 0,-195-86 16,195 86-16,0 0 0</inkml:trace>
  <inkml:trace contextRef="#ctx0" brushRef="#br0" timeOffset="19764.1021">19716 14136 0,'0'0'0,"0"0"0,0 0 0,0 0 16,0 0-16,0 0 0,0 0 15,0 0-15,0 0 0,0 0 0,0 0 16,0 0-16,0 0 0</inkml:trace>
  <inkml:trace contextRef="#ctx0" brushRef="#br0" timeOffset="19924.5082">19603 14698 0,'0'0'16,"0"0"-16,0 0 0,0 0 0,0 0 15,0 0-15,0 0 0,0 0 16,0 0-16,0 0 0,0 0 16</inkml:trace>
  <inkml:trace contextRef="#ctx0" brushRef="#br0" timeOffset="20696.1437">19379 15299 0,'0'0'0,"0"0"15,0 0-15,0 0 0,0 0 16,0 0-16,0 0 0,0 0 16,0 0-16,0 0 0,0 0 15,0 0-15,50 27 0,-50-27 0,0 0 16,0 0-16,114 28 0,-114-28 16,0 0-16,173 42 0,-173-42 15,0 0-15,239 38 0,-239-38 16,271 27-16,-271-27 0,277 16 0,-277-16 15,282 16-15,-282-16 0,288 17 16,-288-17-16,298 16 0,-10 0 0,-288-16 16,271 21-16,-21 7 0,-250-28 15,234 21-15,-234-21 0,232 27 16,-232-27-16,229 16 0,-229-16 0,222 22 16,-222-22-16,0 0 0,0 0 15,228 17-15,-228-17 0,0 0 0,0 0 16,217 5-16,-217-5 0,0 0 15,0 0-15,0 0 0,0 0 0,0 0 16,179-17-16,-179 17 0,0 0 16,0 0-16,0 0 0,0 0 15,0 0-15,0 0 0,0 0 0,0 0 16,0 0-16,0 0 0,130-43 16,-130 43-16,0 0 0,0 0 0,0 0 15,0 0-15,0 0 0,0 0 16,0 0-16,0 0 0,0 0 15,0 0-15,77-37 0,-77 37 0,0 0 16,0 0-16,0 0 0,0 0 16,0 0-16,0 0 0,0 0 0,0 0 15,0 0-15</inkml:trace>
  <inkml:trace contextRef="#ctx0" brushRef="#br0" timeOffset="21968.1522">10853 15900 0,'0'0'0,"0"0"0,0 0 16,0 0-16,0 0 0,0 0 16,0 0-16,0 0 0,-43 102 0,43-102 15,0 0-15,0 0 0,-38 125 16,38-125-16,0 0 0,0 0 15,-44 150-15,44-150 0,0 0 16,0 0-16,0 0 0,-43 168 0,43-168 16,0 0-16,0 0 0,0 0 15,0 0-15,0 0 0,-38 185 16,38-185-16,0 0 0,0 0 0,0 0 16,0 0-16,0 0 0,0 0 15,0 0-15,0 0 0,0 0 16,0 0-16,-22 168 0,22-168 0,0 0 15,0 0-15,0 0 0,0 0 16,0 0-16,0 0 0,11 135 16,-11-135-16,0 0 0,0 0 15,81 75-15,-81-75 0,0 0 0,0 0 16,142 28-16,-142-28 0,0 0 16,0 0-16,173 11 0,-173-11 15,0 0-15,0 0 0,0 0 0,212 5 16,-212-5-16,0 0 0,0 0 15,0 0-15,0 0 0,0 0 16,0 0-16,217 6 0,-217-6 0,0 0 16,0 0-16,0 0 0,0 0 15,0 0-15,0 0 0,184 0 16,-184 0-16,0 0 0,0 0 0</inkml:trace>
  <inkml:trace contextRef="#ctx0" brushRef="#br0" timeOffset="22237.1405">10685 16456 0,'0'0'0,"0"0"0,0 0 15,0 0-15,0 0 0,0 0 0,0 0 16,0 0-16,0 0 0,0 0 15,103-26-15,-103 26 0,0 0 16,0 0-16,157-17 0,-157 17 16,0 0-16,0 0 0,207-21 0,-207 21 15,0 0-15,0 0 0,0 0 16,233-27-16,-233 27 0,0 0 16,0 0-16,212-38 0,-212 38 0</inkml:trace>
  <inkml:trace contextRef="#ctx0" brushRef="#br0" timeOffset="22449.1822">10788 15867 0,'0'0'0,"0"0"0,0 0 0,0 0 15,0 0-15,0 0 0,0 0 16,0 0-16,0 0 0,109-33 15,-109 33-15,0 0 0,0 0 0,162-27 16,-162 27-16,0 0 0,212-21 16,-212 21-16,255-22 0,-255 22 15,0 0-15,0 0 0</inkml:trace>
  <inkml:trace contextRef="#ctx0" brushRef="#br0" timeOffset="22655.9597">12421 15867 0,'0'0'0,"0"0"16,0 0-16,0 0 0,0 0 15,0 0-15,0 0 0,0 0 16,0 0-16,0 0 0,0 0 15,0 0-15,0 0 0,0 0 0</inkml:trace>
  <inkml:trace contextRef="#ctx0" brushRef="#br0" timeOffset="22851.534">12156 16602 0,'0'0'0,"0"0"16,0 0-16,0 0 0,0 0 15,0 0-15,0 0 0,0 0 0,0 0 16,0 0-16,0 0 0,0 0 16,0 0-16</inkml:trace>
  <inkml:trace contextRef="#ctx0" brushRef="#br0" timeOffset="23524.3871">12341 17247 0,'0'0'16,"0"0"-16,0 0 0,0 0 15,0 0-15,0 0 0,0 0 0,0 0 16,0 0-16,0 0 0,0 0 16,0 0-16,0 0 0,0 0 15,0 0-15,0 0 0,27 22 16,-27-22-16,0 0 0,0 0 0,108 4 16,-108-4-16,0 0 0,0 0 15,190 0-15,-190 0 0,244-4 0,-244 4 16,255-6-16,-255 6 0,244 0 15,-244 0-15,239-5 0,-239 5 16,239 0-16,-239 0 0,244-6 0,-244 6 16,250 0-16,-250 0 0,266 0 15,-266 0-15,260 0 0,-260 0 16,255 11-16,-255-11 0,244 10 16,-244-10-16,0 0 0,239 12 0,-239-12 15,0 0-15,234 10 0,-234-10 16,195 6-16,-195-6 0,0 0 0,0 0 15,185 5-15,-185-5 0,0 0 16,0 0-16,0 0 0,0 0 16,0 0-16,0 0 0,168 6 15,-168-6-15,0 0 0,0 0 0,0 0 16,0 0-16,0 0 0,0 0 16,0 0-16,0 0 0,0 0 15,0 0-15,124-6 0,-124 6 0,0 0 16,0 0-16,0 0 0,0 0 15,0 0-15</inkml:trace>
  <inkml:trace contextRef="#ctx0" brushRef="#br0" timeOffset="24588.0331">18289 15975 0,'0'0'16,"0"0"-16,0 0 0,0 0 0,0 0 15,0 0-15,0 0 0,0 0 16,0 0-16,0 0 0,0 0 15,0 0-15,0 0 0,0 0 16,-17 59-16,17-59 0,0 0 0,0 0 16,-16 136-16,16-136 0,0 0 15,0 0-15,0 0 0,-37 179 16,37-179-16,0 0 0,0 0 0,0 0 16,-60 189-16,60-189 0,0 0 15,-77 173-15,77-173 0,0 0 16,0 0-16,0 0 0,0 0 0,0 0 15,0 0-15,0 0 0,0 0 16,-70 141-16,70-141 0,0 0 16,0 0-16,0 0 0,0 0 0,-12 118 15,12-118-15,0 0 0,0 0 16,87 88-16,-87-88 0,0 0 16,158 48-16,-158-48 0,0 0 0,0 0 15,201 22-15,-201-22 0,207 10 16,-207-10-16,0 0 0,0 0 15,0 0-15,200 5 0,-200-5 16,0 0-16,0 0 0,0 0 0,184 6 16,-184-6-16,0 0 0,0 0 15,0 0-15,0 0 0,163-27 16,-163 27-16</inkml:trace>
  <inkml:trace contextRef="#ctx0" brushRef="#br0" timeOffset="24855.0116">18115 16598 0,'0'0'0,"0"0"0,0 0 16,0 0-16,0 0 0,0 0 15,0 0-15,0 0 0,60 0 16,-60 0-16,0 0 0,141 4 15,-141-4-15,0 0 0,200 5 0,-200-5 16,0 0-16,0 0 0,261 7 16,-261-7-16,0 0 0,0 0 15,288-7-15,-288 7 0,0 0 0,0 0 16,261-26-16,-261 26 0,0 0 16</inkml:trace>
  <inkml:trace contextRef="#ctx0" brushRef="#br0" timeOffset="25070.5536">18202 15980 0,'0'0'0,"0"0"16,0 0-16,0 0 0,0 0 16,0 0-16,0 0 0,0 0 15,54-48-15,-54 48 0,120-38 16,-120 38-16,0 0 0,190-33 15,-190 33-15,0 0 0,249-27 16,-249 27-16,272-11 0,-272 11 16,244-10-16,-244 10 0,0 0 0</inkml:trace>
  <inkml:trace contextRef="#ctx0" brushRef="#br0" timeOffset="25244.4034">19982 15651 0,'0'0'0,"0"0"15,0 0-15,0 0 0,0 0 16,0 0-16,0 0 0,0 0 0,0 0 16,0 0-16,0 0 0,0 0 15,0 0-15</inkml:trace>
  <inkml:trace contextRef="#ctx0" brushRef="#br0" timeOffset="25400.2464">19950 16277 0,'0'0'16,"0"0"-16,0 0 0,0 0 15,0 0-15,0 0 0,0 0 16,0 0-16,0 0 0,0 0 0,0 0 15,0 0-15</inkml:trace>
  <inkml:trace contextRef="#ctx0" brushRef="#br0" timeOffset="26028.1019">19326 17236 0,'0'0'0,"0"0"16,0 0-16,0 0 0,0 0 0,0 0 16,0 0-16,0 0 0,0 0 15,0 0-15,0 0 0,0 0 16,0 0-16,53 16 0,-53-16 0,0 0 16,130-11-16,-130 11 0,164-16 15,-164 16-15,0 0 0,195-11 16,-195 11-16,0 0 0,255-5 15,-255 5-15,304 0 0,-304 0 16,331 5-16,-331-5 0,331 11 0,-11 0 16,-320-11-16,282 5 0,-21 6 15,-261-11-15,239 6 0,-239-6 16,244 11-16,-244-11 0,276 26 16,-276-26-16,289 28 0,-289-28 15,271 20-15,-271-20 0,255 29 16,-255-29-16,222 10 0,-222-10 0,190 6 15,-190-6-15,0 0 0,0 0 16,0 0-16,169 5 0,-169-5 16,0 0-16,0 0 0,0 0 15,168-5-15,-168 5 0,0 0 16,0 0-16,0 0 0,0 0 0,0 0 16,0 0-16,0 0 0,0 0 15,0 0-15,0 0 0,147-12 16,-147 12-16,0 0 0,0 0 15,0 0-15,0 0 0</inkml:trace>
  <inkml:trace contextRef="#ctx0" brushRef="#br0" timeOffset="48389.3877">14126 14189 0,'0'0'0,"0"0"16,0 0-16,0 0 0,0 0 15,0 0-15,0 0 0,0 0 0,0 0 16,0 0-16,0 0 0,0 0 16,0 0-16,48-38 0,-48 38 0,0 0 15,0 0-15,0 0 0,0 0 16,22-92-16,-22 92 0,0 0 15,0 0-15,0 0 0,-32-130 0,32 130 16,0 0-16,0 0 0,0 0 16,-98-102-16,98 102 0,0 0 0,0 0 15,0 0-15,-146-49 0,146 49 16,0 0-16,0 0 0,0 0 0,-152 11 16,152-11-16,0 0 0,0 0 15,0 0-15,0 0 0,0 0 16,-115 91-16,115-91 0,0 0 0,0 0 15,0 0-15,0 0 0,-32 152 16,32-152-16,0 0 0,0 0 16,0 0-16,0 0 0,71 152 0,-71-152 15,0 0-15,0 0 0,0 0 16,0 0-16,135 103 0,-135-103 0,0 0 16,0 0-16,0 0 0,0 0 15,168 27-15,-168-27 0,0 0 16,0 0-16,0 0 0,0 0 0,0 0 15,0 0-15,152-71 0,-152 71 16,0 0-16,0 0 0,0 0 16,0 0-16,0 0 0,0 0 0,99-129 15,-99 129-15,0 0 0,0 0 0,0 0 16,0 0-16,0 0 0,0 0 16,0 0-16,0 0 0,0 0 15,0 0-15,26-136 0,-26 136 0,0 0 16,0 0-16,0 0 0,0 0 15,0 0-15,0 0 0,-11-38 16,11 38-16,0 0 0,0 0 0,0 0 16,0 0-16,-10 81 0,10-81 15,0 0-15,0 0 0,0 0 0,-5 163 16,5-163-16,0 0 0,0 0 16,15 189-16,-15-189 0,0 0 15,0 0-15,0 0 0,28 200 16,-28-200-16,0 0 0,0 0 0,0 0 15,32 195-15,-32-195 0,0 0 16,0 0-16,0 0 0,0 0 16,0 0-16,38 179 0,-38-179 0,0 0 15,0 0-15,0 0 0,0 0 16,0 0-16,0 0 0,32 151 0,-32-151 16,0 0-16,0 0 0,0 0 15,0 0-15,0 0 0,0 0 0,0 0 16,0 0-16</inkml:trace>
  <inkml:trace contextRef="#ctx0" brushRef="#br0" timeOffset="59637.8361">20362 14227 0,'0'0'15,"0"0"-15,0 0 0,0 0 0,0 0 16,0 0-16,0 0 0,0 0 15,0 0-15,22-64 0,-22 64 16,0 0-16,0 0 0,80-71 0,-80 71 16,0 0-16,0 0 0,142-65 15,-142 65-15,0 0 0,0 0 0,174-44 16,-174 44-16,0 0 0,0 0 16,0 0-16,0 0 0,0 0 0,179-5 15,-179 5-15,0 0 0,0 0 16,0 0-16,0 0 0,146 43 15,-146-43-15,0 0 0,0 0 0,0 0 16,44 81-16,-44-81 0,0 0 0,0 0 16,-71 93-16,71-93 0,0 0 15,0 0-15,-130 75 0,130-75 0,0 0 16,0 0-16,0 0 0,0 0 16,-163 60-16,163-60 0,0 0 15,0 0-15,0 0 0,0 0 0,0 0 16,0 0-16,-130 43 0,130-43 0,0 0 15,0 0-15,-27 33 0,27-33 16,0 0-16,0 0 0,98 32 0,-98-32 16,0 0-16,0 0 0,184 49 15,-184-49-15,0 0 0,0 0 0,200 60 16,-200-60-16,0 0 0,0 0 16,0 0-16,0 0 0,169 69 0,-169-69 15,0 0-15,0 0 0,92 88 16,-92-88-16,0 0 0,0 0 15,-32 91-15,32-91 0,0 0 0,0 0 16,0 0-16,-142 81 0,142-81 16,0 0-16,0 0 0,0 0 0,-205 55 15,205-55-15,0 0 0,0 0 16,0 0-16,0 0 0,0 0 0,-212 21 16,212-21-16,0 0 0,0 0 15,0 0-15,-152-27 0,152 27 0,0 0 16,-60-86-16,60 86 0</inkml:trace>
  <inkml:trace contextRef="#ctx0" brushRef="#br0" timeOffset="59968.8193">21968 13940 0,'0'0'0,"0"0"16,0 0-16,0 0 0,0 0 15,0 0-15,0 0 0,0 0 0,0 0 16,0 0-16,0 87 0,0-87 16,0 0-16,0 0 0,-10 141 0,10-141 15,0 0-15,0 0 0,-17 189 16,17-189-16,0 0 0,0 0 0,-16 222 15,16-222-15,0 0 0,0 0 16,-10 227-16,10-227 0,0 0 0,0 0 16,-12 222-16,12-222 0,0 0 15,0 0-15,-10 206 0,10-206 0,0 0 16,0 0-16</inkml:trace>
  <inkml:trace contextRef="#ctx0" brushRef="#br0" timeOffset="71156.9013">13349 15867 0,'0'0'0,"0"0"0,0 0 0,0 0 16,0 0-16,0 0 0,0 0 0,0 0 16,0 0-16,0 0 0,115 0 15,-115 0-15,0 0 0,0 0 16,0 0-16,168 5 0,-168-5 0,0 0 16,0 0-16,190 28 0,-190-28 15,0 0-15,0 0 0,0 0 16,0 0-16,179 64 0,-179-64 0,0 0 15,0 0-15,0 0 0,130 109 16,-130-109-16,0 0 0,0 0 0,43 134 16,-43-134-16,0 0 0,0 0 15,-48 142-15,48-142 0,0 0 0,-131 119 16,131-119-16,0 0 0,0 0 16,-190 86-16,190-86 0,0 0 0,0 0 15,0 0-15,-211 48 0,211-48 16,0 0-16,0 0 0,0 0 0,0 0 15,-211 5-15,211-5 0,0 0 16,0 0-16,0 0 0,0 0 16,-174-59-16,174 59 0,0 0 0,0 0 15,-77-107-15,77 107 0,0 0 16,0 0-16,49-124 0,-49 124 16,0 0-16,0 0 0,153-104 0,-153 104 15,0 0-15,0 0 0,0 0 16,211-43-16,-211 43 0,0 0 0,0 0 15,217 11-15,-217-11 0,0 0 16,0 0-16,0 0 0,195 70 16,-195-70-16,0 0 0,0 0 0,0 0 15,158 124-15,-158-124 0,0 0 0,0 0 16,0 0-16,0 0 0,109 136 16,-109-136-16,0 0 0,0 0 15,0 0-15,0 0 0,0 0 0,92 125 16,-92-125-16,0 0 0,0 0 15,0 0 1</inkml:trace>
  <inkml:trace contextRef="#ctx0" brushRef="#br0" timeOffset="71700.3359">15102 15986 0,'0'0'0,"0"0"0,0 0 16,0 0-16,0 0 0,0 0 0,0 0 15,0 0-15,0 0 0,0 0 16,0 0-16,-118 5 0,118-5 16,0 0-16,0 0 0,0 0 0,0 0 15,-126 49-15,126-49 0,0 0 16,0 0-16,0 0 0,-135 87 0,135-87 15,0 0-15,0 0 0,0 0 16,0 0-16,-98 124 0,98-124 16,0 0-16,0 0 0,-37 146 0,37-146 15,0 0-15,27 136 0,-27-136 16,0 0-16,86 113 0,-86-113 0,0 0 16,0 0-16,0 0 0,152 87 15,-152-87-15,0 0 0,0 0 16,0 0-16,0 0 0,223 43 0,-223-43 15,0 0-15,0 0 0,0 0 0,238-6 16,-238 6-16,0 0 0,0 0 16,0 0-16,0 0 0,196-64 15,-196 64-15,0 0 0,0 0 0,0 0 16,108-119-16,-108 119 0,0 0 16,11-142-16,-11 142 0,0 0 15,0 0-15,-59-135 0,59 135 0,0 0 16,0 0-16,-126-124 0,126 124 15,0 0-15,0 0 0,-173-103 16,173 103-16,0 0 0,0 0 0,-184-64 16,184 64-16,0 0 0,0 0 15,0 0-15,0 0 0</inkml:trace>
  <inkml:trace contextRef="#ctx0" brushRef="#br0" timeOffset="72587.1181">20948 15807 0,'0'0'0,"0"0"0,0 0 0,0 0 16,0 0-16,0 0 0,70 49 15,-70-49-15,0 0 0,0 0 16,104 70-16,-104-70 0,0 0 0,0 0 16,0 0-16,103 86 0,-103-86 15,0 0-15,0 0 0,0 0 16,81 125-16,-81-125 0,0 0 16,0 0-16,0 0 0,0 0 0,28 163 15,-28-163-15,0 0 0,0 0 16,-55 151-16,55-151 0,0 0 15,0 0-15,0 0 0,-119 103 16,119-103-16,0 0 0,0 0 0,0 0 16,0 0-16,-180 44 0,180-44 15,0 0-15,0 0 0,0 0 0,-189-17 16,189 17-16,0 0 0,0 0 16,0 0-16,0 0 0,0 0 15,-168-65-15,168 65 0,0 0 16,0 0-16,0 0 0,0 0 0,0 0 15,-87-97-15,87 97 0,0 0 16,27-92-16,-27 92 0,0 0 16,125-33-16,-125 33 0,0 0 15,0 0-15,195 28 0,-195-28 0,206 70 16,-206-70-16,0 0 0,0 0 16,180 91-16,-180-91 0,0 0 15,0 0-15,0 0 0,162 98 16,-162-98-16,0 0 0,0 0 0,0 0 15,0 0-15,0 0 0,0 0 16,147 81-16,-147-81 0,0 0 16,0 0-16,0 0 0,130 22 15,-130-22-15,0 0 0,125-44 0,-125 44 16</inkml:trace>
  <inkml:trace contextRef="#ctx0" brushRef="#br0" timeOffset="73129.6041">22245 16132 0,'0'0'15,"0"0"-15,0 0 0,0 0 16,0 0-16,0 0 0,0 0 16,0 0-16,0 0 0,0 0 0,0 0 15,0 0-15,0 0 0,0 0 16,0 0-16,0 0 0,-60-21 15,60 21-15,0 0 0,0 0 16,0 0-16,0 0 0,-108 0 16,108 0-16,0 0 0,0 0 15,0 0-15,0 0 0,-119 48 0,119-48 16,0 0-16,0 0 0,0 0 16,-82 114-16,82-114 0,0 0 15,-5 151-15,5-151 0,0 0 0,70 163 16,-70-163-16,119 146 0,-119-146 15,0 0-15,0 0 0,158 130 16,-158-130-16,0 0 0,0 0 16,168 107-16,-168-107 0,0 0 0,0 0 15,0 0-15,168 88 0,-168-88 16,0 0-16,0 0 0,0 0 16,147 27-16,-147-27 0,0 0 0,0 0 15,0 0-15,119-44 0,-119 44 16,0 0-16,0 0 0,76-119 15,-76 119-15,0 0 0,11-173 16,-11 173-16,-54-190 0,54 190 16,0 0-16,-108-179 0,108 179 15,-136-162-15,136 162 0,-141-130 0,141 130 16,0 0-16,0 0 0,-169-113 16,169 113-16,0 0 0,-211-103 15,211 103-15,0 0 0,0 0 0,0 0 16</inkml:trace>
  <inkml:trace contextRef="#ctx0" brushRef="#br0" timeOffset="86954.886">12091 13480 0,'0'0'0,"0"0"16,0 0-16,0 0 0,0 0 15,0 0-15,0 0 0,0 0 16,0 0-16,0 0 0,0 0 0,0 0 15,0 0-15,0 0 0,-82-48 16,82 48-16,0 0 0,0 0 16,-147-60-16,147 60 0,0 0 0,-211-70 15,211 70-15,-245-65 0,245 65 16,-238-54-16,238 54 0,-228-44 16,228 44-16,-212-32 0,212 32 15,-217-27-15,217 27 0,-195-22 0,195 22 16,-169-22-16,169 22 0,-162-21 15,162 21-15,0 0 0,-173-22 16,173 22-16,0 0 0,0 0 0,-197-21 16,197 21-16,0 0 0,0 0 15,-205-33-15,205 33 0,0 0 16,0 0-16,0 0 0,0 0 0,0 0 16,-185-38-16,185 38 0,0 0 15,0 0-15,0 0 0,0 0 16,0 0-16,-174-37 0,174 37 15,0 0-15,0 0 0,0 0 16,0 0-16,0 0 0,-168-23 0,168 23 16,0 0-16,0 0 0,0 0 15,0 0-15,0 0 0,0 0 16,0 0-16,0 0 0,0 0 16,0 0-16,-146 6 0,146-6 0,0 0 15,0 0-15,-147 32 0,147-32 16,0 0-16,0 0 0,0 0 15,0 0-15,-163 33 0,163-33 16,0 0-16,0 0 0,0 0 0,-168 16 16,168-16-16,0 0 0,0 0 15,-180-11-15,180 11 0,0 0 16,0 0-16,0 0 0,-189-43 16,189 43-16,0 0 0,-180-54 0,180 54 15,0 0-15,-173-59 0,173 59 16,0 0-16,-189-54 0,189 54 15,0 0-15,-212-49 0,212 49 16,0 0-16,-239-38 0,239 38 0,0 0 16,-261-27-16,261 27 0,0 0 15,-260-16-15,260 16 0,0 0 16,-267-6-16,267 6 0,0 0 16,-265 6-16,265-6 0,-239 5 0,239-5 15,0 0-15,0 0 0,-228 16 16,228-16-16,0 0 0,-228 38 15,228-38-15,0 0 0,-205 54 16,205-54-16,0 0 0,-185 76 0,185-76 16,0 0-16,0 0 0,-169 113 15,169-113-15,0 0 0,-152 147 16,152-147-16,0 0 0,-108 157 16,108-157-16,0 0 0,0 0 0,-92 194 15,92-194-15,-64 195 0,64-195 16,0 0-16,-29 179 0,29-179 15,0 0-15,0 0 0,-11 173 0,11-173 16,0 0-16,23 162 0,-23-162 16,0 0-16,42 152 0,-42-152 15,0 0-15,0 0 0,39 152 0,-39-152 16,0 0-16,48 162 0,-48-162 16,0 0-16,54 146 0,-54-146 15,0 0-15,0 0 0,82 141 16,-82-141-16,0 0 0,0 0 0,0 0 15,126 135-15,-126-135 0,0 0 16,145 141-16,-145-141 0,0 0 16,163 129-16,-163-129 0,0 0 0,158 110 15,-158-110-15,0 0 0,0 0 16,162 91-16,-162-91 0,0 0 16,185 81-16,-185-81 0,0 0 15,201 55-15,-201-55 0,0 0 0,217 31 16,-217-31-16,233 11 0,-233-11 15,222-11-15,-222 11 0,0 0 16,0 0-16,223-10 0,-223 10 0,0 0 16,228-11-16,-228 11 0,0 0 15,244-22-15,-244 22 0,0 0 16,250-27-16,-250 27 0,244-27 0,-244 27 16,212-27-16,-212 27 0,179-22 15,-179 22-15,0 0 0,0 0 16,190-11-16,-190 11 0,0 0 15,0 0-15,222-5 0,-222 5 16,0 0-16,0 0 0,239 5 0,-239-5 16,0 0-16,0 0 0,233 22 15,-233-22-15,0 0 0,201 33 16,-201-33-16,0 0 0,0 0 16,0 0-16,185 59 0,-185-59 0,0 0 15,0 0-15,0 0 0,162 97 16,-162-97-16,0 0 0,0 0 15,125 136-15,-125-136 0,0 0 16,0 0-16,82 173 0,-82-173 16,0 0-16,0 0 0,43 195 0,-43-195 15,0 0-15,0 0 0,0 0 16,17 210-16,-17-210 0,0 0 16,0 0-16,10 207 0,-10-207 15,0 0-15,0 0 0,12 183 16,-12-183-16,0 0 0,26 163 0,-26-163 15,0 0-15,0 0 0,66 141 16,-66-141-16,0 0 0,0 0 16,108 124-16,-108-124 0,0 0 0,0 0 15,136 97-15,-136-97 0,0 0 16,158 66-16,-158-66 0,0 0 16,0 0-16,178 48 0,-178-48 0,0 0 15,0 0-15,0 0 0,184 27 16,-184-27-16,0 0 0,0 0 15,191 22-15,-191-22 0,0 0 0,0 0 16,206 16-16,-206-16 0,0 0 16,206 11-16,-206-11 0,0 0 15,195 11-15,-195-11 0,0 0 16,196 10-16,-196-10 0,0 0 0,206 6 16,-206-6-16,0 0 0,196 5 15,-196-5-15,0 0 0,0 0 0,195 6 16,-195-6-16,0 0 0,195 0 15,-195 0-15,0 0 0,196 0 0,-196 0 16,0 0-16,200 0 0,-200 0 16,0 0-16,0 0 0,224 0 15,-224 0-15,0 0 0,238 0 16,-238 0-16,244 0 0,-244 0 0,0 0 16,229 6-16,-229-6 0,200 5 15,-200-5-15,179 10 0,-179-10 0,0 0 16,179 6-16,-179-6 0,185 5 15,-185-5-15,184 6 0,-184-6 16,185 9-16,-185-9 0,190 23 0,-190-23 16,184 22-16,-184-22 0,180 16 15,-180-16-15,173 16 0,-173-16 16,189 16-16,-189-16 0,202 17 0,-202-17 16,212 11-16,-212-11 0,217 15 15,-217-15-15,227 23 0,-227-23 16,0 0-16,244 27 0,-244-27 0,267 21 15,-267-21-15,266 27 0,-266-27 0,260 32 16,-260-32-16,255 23 0,-255-23 16,244 21-16,-244-21 0,239 28 15,-239-28-15,239 26 0,-239-26 0,245 17 16,-245-17-16,238 5 0,-238-5 16,250 4-16,-250-4 0,260 0 0,-260 0 15,255 0-15,-255 0 0,256 0 16,-256 0-16,270-4 0,-270 4 15,282 0-15,-282 0 0,277 0 0,-277 0 16,272 0-16,-272 0 0,277 11 16,-277-11-16,271 5 0,-271-5 15,288 16-15,16 0 0,-304-16 16,282 11-16,-282-11 0,271 11 16,-271-11-16,266-6 0,-266 6 0,272-5 15,-272 5-15,272-5 0,-272 5 16,270-11-16,-270 11 0,261-16 15,-261 16-15,250-27 0,-250 27 16,234-44-16,-234 44 0,217-48 16,-217 48-16,189-44 0,-189 44 0,173-54 15,-173 54-15,0 0 0,185-75 16,-185 75-16,0 0 0,185-103 16,-185 103-16,157-120 0,-157 120 15,114-130-15,-114 130 0,87-151 16,-87 151-16,0 0 0,0 0 0,60-183 15,-60 183-15,0 0 0,22-217 16,-22 217-16,-17-233 0,17 233 0,0 0 16,-54-237-16,54 237 0,0 0 15,-98-250-15,98 250 0,-114-233 16,114 233-16,-119-195 0,119 195 0,-125-173 16,125 173-16,-131-157 0,131 157 15,0 0-15,-157-157 0,157 157 0,-184-162 16,184 162-16,-201-162 0,201 162 15,-217-152-15,217 152 0,-211-135 0,211 135 16,-218-125-16,218 125 0,-228-108 16,228 108-16,-233-103 0,233 103 15,-234-86-15,234 86 0,-239-82 16,239 82-16,-244-69 0,244 69 0,-255-66 16,255 66-16,-255-59 0,255 59 15,-254-48-15,254 48 0,-256-49 0,256 49 16,-255-44-16,255 44 0,-250-32 15,250 32-15,-254-27 0,254 27 0,-261-22 16,261 22-16,-260-21 0,260 21 16,-267-23-16,267 23 0,-255-21 15,255 21-15,-254-16 0,254 16 16,-261-11-16,261 11 0,-267-11 0,267 11 16,-270-11-16,270 11 0,-277-6 15,277 6-15,-272-10 0,272 10 0,-276-11 16,276 11-16,-277-11 0,277 11 15,-277-5-15,277 5 0,-277 0 16,277 0-16,-271-5 0,271 5 0,-267 0 16,267 0-16,-265 0 0,265 0 15,-261 0-15,261 0 0,-255 0 0,255 0 16,-249 0-16,249 0 0,-250 5 16,250-5-16,-250 5 0,250-5 15,-249 6-15,249-6 0,-250 10 0,250-10 16,-239 12-16,239-12 0,-228 10 15,228-10-15,-223 11 0,223-11 0,-217 11 16,217-11-16,-206 11 0,206-11 16,-200 5-16,200-5 0,0 0 15,-218 6-15,218-6 0,0 0 16,-233 0-16,233 0 0,0 0 0,0 0 16,-260 5-16,260-5 0,0 0 15,-267 12-15,267-12 0,-239 4 16,239-4-16,0 0 0,-217 5 15,217-5-15,0 0 0,-190 0 16,190 0-16,0 0 0,0 0 0,-179-9 16,179 9-16,0 0 0,0 0 15,0 0-15,-184-23 0,184 23 16,0 0-16,0 0 0,0 0 0,0 0 16,-168-33-16,168 33 0,0 0 15,0 0-15,0 0 0,0 0 16,0 0-16,0 0 0,-147-37 15,147 37-15,0 0 0,0 0 0,0 0 16,0 0-16,0 0 0,0 0 16,0 0-16,0 0 0,0 0 15,0 0-15,-108-43 0</inkml:trace>
  <inkml:trace contextRef="#ctx0" brushRef="#br1" timeOffset="102620.7003">8156 16132 0,'0'0'0,"0"0"15,0 0-15,0 0 0,-60-92 16,60 92-16,-97-120 0,97 120 16,-125-134-16,125 134 0,-147-135 0,147 135 15,-179-119-15,179 119 0,-207-109 16,207 109-16,-227-86 0,227 86 15,-260-71-15,260 71 0,-277-48 0,277 48 16,-288-32-16,5 20 0,283 12 16,-254 6-16,254-6 0,-245 21 15,245-21-15,-239 38 0,239-38 16,-222 65-16,222-65 0,-217 86 0,217-86 16,0 0-16,-217 125 0,217-125 15,0 0-15,-190 151 0,190-151 0,-136 168 16,136-168-16,0 0 0,-65 185 15,65-185-15,10 172 0,-10-172 0,82 163 16,-82-163-16,147 151 0,-147-151 16,195 131-16,-195-131 0,229 124 15,-229-124-15,255 119 0,-255-119 0,265 102 16,1-20-16,-266-82 0,249 59 16,-249-59-16,255 44 0,-255-44 15,277 32-15,-277-32 0,299 33 16,-299-33-16,293 16 0,-293-16 0,277 0 15,-277 0-15,272-33 0,-272 33 16,249-53-16,-249 53 0,245-76 16,-245 76-16,205-81 0,-205 81 0,174-92 15,-174 92-15,0 0 0,0 0 16,168-142-16,-168 142 0,0 0 16,0 0-16,147-200 0,-147 200 15,0 0-15,92-248 0,-92 248 0,17-244 16,-17 244-16,-49-222 0,49 222 15,-98-195-15,98 195 0,-141-173 16,141 173-16,-180-151 0,180 151 0,-205-125 16,205 125-16,-234-103 0,234 103 15,-250-97-15,250 97 0,-266-81 16,266 81-16,-282-55 0,0 33 16,27 28-16,255-6 0,-217 16 0,217-16 15,-217 28-15,217-28 0,-234 53 16,234-53-16,-244 71 0,244-71 15,-250 91-15,250-91 0,-227 115 16,227-115-16,-207 135 0,207-135 0,-179 141 16,179-141-16,-152 145 0,152-145 15,-125 163-15,125-163 0,-92 168 0,92-168 16,0 0-16,0 0 0,-48 190 16,48-190-16,0 204 0,0-204 15,48 174-15,-48-174 0,104 145 0,-104-145 16,158 131-16,-158-131 0,199 113 15,-199-113-15,245 98 0,-245-98 16,266 70-16,-266-70 0,309 55 0,-309-55 16,332 43-16,-332-43 0,347 43 15,-347-43-15,352 38 0,-352-38 16,342 16-16,-342-16 0,321-5 0,-321 5 16,297-32-16,-297 32 0,272-60 15,-272 60-15,244-81 0,-244 81 16,202-109-16,-202 109 0,0 0 0,167-135 15,-167 135-15,130-178 0,-130 178 16,0 0-16,0 0 0,87-211 16,-87 211-16,0 0 0,22-239 15,-22 239-15,-49-249 0,49 249 0,-92-216 16,92 216-16,-125-173 0,125 173 16,-157-141-16,157 141 0,-168-114 15,168 114-15,0 0 0</inkml:trace>
  <inkml:trace contextRef="#ctx0" brushRef="#br1" timeOffset="103856.6762">6425 17474 0,'0'0'0,"0"0"0,0 0 15,0 0-15,0 0 0,0 0 16,0 0-16,0 0 0,0 0 0,0 0 16,0 0-16,-82-33 0,82 33 15,0 0-15,0 0 0,-114-37 16,114 37-16,0 0 0,0 0 0,0 0 16,-152-22-16,152 22 0,0 0 15,0 0-15,0 0 0,0 0 16,-163-6-16,163 6 0,0 0 15,0 0-15,0 0 0,-147 28 0,147-28 16,0 0-16,0 0 0,-75 70 16,75-70-16,0 0 0,16 96 15,-16-96-15,109 115 0,-109-115 0,0 0 16,175 113-16,-175-113 0,0 0 16,0 0-16,0 0 0,210 120 15,-210-120-15,0 0 0,0 0 0,0 0 16,206 136-16,-206-136 0,0 0 15,0 0-15,0 0 0,0 0 16,0 0-16,163 134 0,-163-134 0,0 0 16,0 0-16,0 0 0,0 0 15,0 0-15,44 109 0,-44-109 0,0 0 16,0 0-16,-87 54 0,87-54 16,0 0-16,0 0 0,-174 0 0,174 0 15,0 0-15,0 0 0,-212-38 16,212 38-16,0 0 0,0 0 15,0 0-15,0 0 0,0 0 0,-190-44 16,190 44-16,0 0 0,0 0 16,0 0-16,0 0 0,0 0 0,0 0 15,0 0-15,0 0 0,0 0 16,0 0-16,-125-38 0,125 38 16,0 0-16,0 0 0,0 0 0,0 0 15,0 0-15,0 0 0,0 0 16,0 0-16,0 0 0,0 0 15,-43-32-15,43 32 0,0 0 16,0 0-16,0 0 0,0 0 0,0 0 16,0 0-16,0 0 0,0 0 15,0 0-15,0 0 0,0 0 0,0 0 16,0 0-16,0 0 0,0 0 16,0 0-16,0 0 0,0 0 15,0 0-15,0 0 0,0 0 0,0 0 16,27-33-16,-27 33 0,0 0 15,0 0-15,0 0 0,0 0 16,0 0-16,0 0 0,0 0 0,0 0 16,0 0-16,0 0 0,28 33 15,-28-33-15,0 0 0,0 0 16,0 0-16,0 0 0,0 0 0,0 0 16,0 0-16,0 0 0,0 0 15,0 0-15,0 0 0,0 0 16,0 0-16,0 0 0,0 0 0,0 0 15,0 0-15,0 0 0,0 0 16,0 0-16,0 0 0,0 0 16,0 0-16,0 0 0,0 0 0,0 0 15,0 0-15,0 0 0,0 0 16,0 0-16,0 0 0,0 0 0,0 0 16,0 0-16</inkml:trace>
  <inkml:trace contextRef="#ctx0" brushRef="#br1" timeOffset="104406.8777">7927 16917 0,'0'0'0,"0"0"0,0 0 0,0 0 16,0 0-16,0 0 0,0 0 15,0 0-15,0 0 0,0 0 0,0 0 16,0 0-16,-43 91 0,43-91 16,0 0-16,-43 125 0,43-125 15,0 0-15,0 0 0,-71 168 16,71-168-16,0 0 0,-103 211 0,103-211 16,0 0-16,-119 211 0,119-211 15,0 0-15,0 0 0,-135 211 16,135-211-16,0 0 0,0 0 0,-142 227 15,142-227-15,0 0 0,-130 217 16,130-217-16,0 0 0,0 0 0,-114 189 16,114-189-16,0 0 0,0 0 15,0 0-15,0 0 0,-103 189 0,103-189 16,0 0-16,0 0 0,0 0 0,0 0 16,0 0-16,0 0 0,0 0 15,0 0-15,0 0 0,0 0 0,-92 217 16,92-217-16,0 0 0,0 0 15,0 0-15,0 0 0</inkml:trace>
  <inkml:trace contextRef="#ctx0" brushRef="#br1" timeOffset="105014.9121">8623 17674 0,'0'0'0,"0"0"0,0 0 0,0 0 16,0 0-16,0 0 0,0 0 15,0 0-15,0 0 0,-76-43 16,76 43-16,0 0 0,0 0 15,-114-70-15,114 70 0,0 0 0,0 0 16,-152-76-16,152 76 0,0 0 16,0 0-16,-169-65 0,169 65 15,0 0-15,0 0 0,0 0 16,0 0-16,0 0 0,-173-22 0,173 22 16,0 0-16,0 0 0,0 0 15,-125 33-15,125-33 0,0 0 16,-39 86-16,39-86 0,50 114 0,-50-114 15,0 0-15,109 119 0,-109-119 16,0 0-16,145 114 0,-145-114 16,0 0-16,0 0 0,0 0 0,147 119 15,-147-119-15,0 0 0,0 0 16,0 0-16,0 0 0,0 0 0,0 0 16,103 113-16,-103-113 0,0 0 15,0 0-15,0 0 0,22 98 0,-22-98 16,0 0-16,0 0 0,-65 60 15,65-60-15,0 0 0,0 0 0,0 0 16,-152 32-16,152-32 0,0 0 16,0 0-16,0 0 0,0 0 0,0 0 15,0 0-15,-207 5 0,207-5 16,0 0-16,0 0 0,0 0 16,0 0-16,0 0 0,-173-5 0,173 5 15,0 0-15,0 0 0,0 0 16,-54-38-16,54 38 0</inkml:trace>
  <inkml:trace contextRef="#ctx0" brushRef="#br1" timeOffset="105537.8078">9241 17523 0,'0'0'16,"0"0"-16,0 0 0,0 0 16,0 0-16,0 0 0,0 0 0,0 0 15,0 0-15,0 0 0,0 0 16,0 0-16,0 0 0,0 0 16,0 0-16,-16 47 0,16-47 0,0 0 15,0 0-15,-54 121 0,54-121 16,0 0-16,0 0 0,-77 135 0,77-135 15,0 0-15,0 0 0,0 0 16,-97 134-16,97-134 0,0 0 16,0 0-16,-98 131 0,98-131 0,0 0 15,0 0-15,0 0 0,0 0 16,0 0-16,0 0 0,-87 125 0,87-125 16,0 0-16,0 0 0,0 0 15,0 0-15,0 0 0,0 0 0,-59 103 16,59-103-16,0 0 0,0 0 15,0 0-15,0 0 0,5 69 0,-5-69 16,0 0-16,98 39 0,-98-39 16,0 0-16,141 15 0,-141-15 15,0 0-15,169 6 0,-169-6 0,0 0 16,0 0-16,178 0 0,-178 0 0,0 0 16,0 0-16,0 0 0,0 0 15,0 0-15,0 0 0,174-11 16,-174 11-16,0 0 0,0 0 0,0 0 15,0 0-15,125-27 0,-125 27 16,0 0-16</inkml:trace>
  <inkml:trace contextRef="#ctx0" brushRef="#br1" timeOffset="105769.6789">8894 18004 0,'0'0'0,"0"0"0,0 0 15,0 0-15,0 0 0,0 0 0,0 0 16,0 0-16,0 0 0,98 33 16,-98-33-16,0 0 0,162 33 15,-162-33-15,0 0 0,0 0 0,0 0 16,222 31-16,-222-31 0,0 0 16,0 0-16,0 0 0,229 17 0,-229-17 15,0 0-15,0 0 0,0 0 16,207-33-16,-207 33 0,0 0 15</inkml:trace>
  <inkml:trace contextRef="#ctx0" brushRef="#br1" timeOffset="105973.4386">9079 17474 0,'0'0'0,"0"0"16,0 0-16,0 0 0,0 0 15,0 0-15,0 0 0,0 0 16,0 0-16,59 5 0,-59-5 0,0 0 15,120 6-15,-120-6 0,0 0 16,168 6-16,-168-6 0,0 0 16,0 0-16,189 21 0,-189-21 0,0 0 15,207 26-15,-207-26 0,0 0 16,200 23-16,-200-23 0,0 0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emf"/><Relationship Id="rId4" Type="http://schemas.openxmlformats.org/officeDocument/2006/relationships/customXml" Target="../ink/ink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emf"/><Relationship Id="rId7" Type="http://schemas.openxmlformats.org/officeDocument/2006/relationships/image" Target="../media/image18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9.xml"/><Relationship Id="rId5" Type="http://schemas.openxmlformats.org/officeDocument/2006/relationships/image" Target="../media/image17.emf"/><Relationship Id="rId4" Type="http://schemas.openxmlformats.org/officeDocument/2006/relationships/customXml" Target="../ink/ink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1125" y="0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Happy Friday </a:t>
            </a:r>
            <a:r>
              <a:rPr lang="en-US" sz="6000" dirty="0" smtClean="0">
                <a:solidFill>
                  <a:schemeClr val="accent3">
                    <a:lumMod val="20000"/>
                    <a:lumOff val="80000"/>
                  </a:schemeClr>
                </a:solidFill>
                <a:sym typeface="Wingdings" panose="05000000000000000000" pitchFamily="2" charset="2"/>
              </a:rPr>
              <a:t></a:t>
            </a:r>
            <a:endParaRPr lang="en-US" sz="6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16830" y="1298359"/>
            <a:ext cx="4396338" cy="576262"/>
          </a:xfrm>
        </p:spPr>
        <p:txBody>
          <a:bodyPr/>
          <a:lstStyle/>
          <a:p>
            <a:r>
              <a:rPr lang="en-US" sz="3600" b="1" dirty="0">
                <a:solidFill>
                  <a:srgbClr val="FFFF00"/>
                </a:solidFill>
              </a:rPr>
              <a:t>TODAY YOU NEED</a:t>
            </a:r>
            <a:r>
              <a:rPr lang="en-US" sz="3600" b="1" dirty="0" smtClean="0">
                <a:solidFill>
                  <a:srgbClr val="FFFF00"/>
                </a:solidFill>
              </a:rPr>
              <a:t>: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13529" y="2185381"/>
            <a:ext cx="5272896" cy="3741738"/>
          </a:xfrm>
        </p:spPr>
        <p:txBody>
          <a:bodyPr>
            <a:normAutofit/>
          </a:bodyPr>
          <a:lstStyle/>
          <a:p>
            <a:pPr marL="571500" indent="-514350">
              <a:buFont typeface="+mj-lt"/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Pen/pencil</a:t>
            </a:r>
            <a:endParaRPr lang="en-US" sz="3600" dirty="0">
              <a:solidFill>
                <a:schemeClr val="bg1"/>
              </a:solidFill>
            </a:endParaRPr>
          </a:p>
          <a:p>
            <a:pPr marL="571500" indent="-514350">
              <a:buFont typeface="+mj-lt"/>
              <a:buAutoNum type="arabicPeriod"/>
            </a:pPr>
            <a:r>
              <a:rPr lang="en-US" sz="3600" dirty="0">
                <a:solidFill>
                  <a:schemeClr val="bg1"/>
                </a:solidFill>
              </a:rPr>
              <a:t>Chi-Square </a:t>
            </a:r>
            <a:r>
              <a:rPr lang="en-US" sz="3600" dirty="0" smtClean="0">
                <a:solidFill>
                  <a:schemeClr val="bg1"/>
                </a:solidFill>
              </a:rPr>
              <a:t>worksheet from yesterday </a:t>
            </a:r>
          </a:p>
          <a:p>
            <a:pPr marL="571500" indent="-514350">
              <a:buFont typeface="+mj-lt"/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Lab notebook </a:t>
            </a:r>
            <a:r>
              <a:rPr lang="en-US" sz="3600" dirty="0" smtClean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en-US" sz="3600" dirty="0" smtClean="0">
              <a:solidFill>
                <a:schemeClr val="bg1"/>
              </a:solidFill>
            </a:endParaRPr>
          </a:p>
          <a:p>
            <a:pPr marL="571500" indent="-514350">
              <a:buFont typeface="+mj-lt"/>
              <a:buAutoNum type="arabicPeriod"/>
            </a:pPr>
            <a:r>
              <a:rPr lang="en-US" sz="3600" u="sng" dirty="0" smtClean="0">
                <a:solidFill>
                  <a:srgbClr val="FFFF00"/>
                </a:solidFill>
              </a:rPr>
              <a:t>Cell </a:t>
            </a:r>
            <a:r>
              <a:rPr lang="en-US" sz="3600" u="sng" dirty="0">
                <a:solidFill>
                  <a:srgbClr val="FFFF00"/>
                </a:solidFill>
              </a:rPr>
              <a:t>Phones A</a:t>
            </a:r>
            <a:r>
              <a:rPr lang="en-US" sz="3600" u="sng" dirty="0" smtClean="0">
                <a:solidFill>
                  <a:srgbClr val="FFFF00"/>
                </a:solidFill>
              </a:rPr>
              <a:t>way</a:t>
            </a:r>
            <a:endParaRPr lang="en-US" sz="3600" u="sng" dirty="0">
              <a:solidFill>
                <a:srgbClr val="FFFF00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7256427" y="1298359"/>
            <a:ext cx="4396339" cy="576262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ABSENT THURSDAY?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502740" y="2035189"/>
            <a:ext cx="5060610" cy="374173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Check Absent Work Folder for notes handout</a:t>
            </a: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Watch the Bozeman video (listed at top)</a:t>
            </a: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Complete the practice worksheet</a:t>
            </a:r>
          </a:p>
          <a:p>
            <a:r>
              <a:rPr lang="en-US" sz="2800" dirty="0" smtClean="0"/>
              <a:t>You </a:t>
            </a:r>
            <a:r>
              <a:rPr lang="en-US" sz="2800" dirty="0"/>
              <a:t>missed our chi-square </a:t>
            </a:r>
            <a:r>
              <a:rPr lang="en-US" sz="2800" dirty="0" smtClean="0"/>
              <a:t>“lab” </a:t>
            </a:r>
            <a:r>
              <a:rPr lang="en-US" sz="2800" dirty="0">
                <a:sym typeface="Wingdings" panose="05000000000000000000" pitchFamily="2" charset="2"/>
              </a:rPr>
              <a:t> </a:t>
            </a:r>
          </a:p>
          <a:p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515918" y="5451845"/>
            <a:ext cx="3466407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HOMEWORK</a:t>
            </a:r>
            <a:r>
              <a:rPr lang="en-US" sz="2400" dirty="0" smtClean="0"/>
              <a:t>: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chi-square example #2 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Mealworm Lab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4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Notebook</a:t>
            </a:r>
            <a:br>
              <a:rPr lang="en-US" dirty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30531" y="1587731"/>
            <a:ext cx="9842269" cy="5020887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Be </a:t>
            </a:r>
            <a:r>
              <a:rPr lang="en-US" sz="2800" dirty="0">
                <a:solidFill>
                  <a:srgbClr val="FF0000"/>
                </a:solidFill>
              </a:rPr>
              <a:t>neat</a:t>
            </a:r>
          </a:p>
          <a:p>
            <a:pPr lvl="1"/>
            <a:r>
              <a:rPr lang="en-US" sz="2800" dirty="0" smtClean="0"/>
              <a:t>Use color or highlighters appropriately if it helps!</a:t>
            </a:r>
          </a:p>
          <a:p>
            <a:pPr lvl="1"/>
            <a:r>
              <a:rPr lang="en-US" sz="2800" dirty="0" smtClean="0"/>
              <a:t>Write legibly </a:t>
            </a:r>
          </a:p>
          <a:p>
            <a:pPr lvl="1"/>
            <a:r>
              <a:rPr lang="en-US" sz="2800" dirty="0" smtClean="0"/>
              <a:t>Use a ruler for straight lines</a:t>
            </a:r>
          </a:p>
          <a:p>
            <a:pPr lvl="1"/>
            <a:r>
              <a:rPr lang="en-US" sz="2800" dirty="0" smtClean="0"/>
              <a:t>If you mess up, start over on a new page.</a:t>
            </a:r>
          </a:p>
          <a:p>
            <a:endParaRPr lang="en-US" sz="2800" dirty="0" smtClean="0"/>
          </a:p>
          <a:p>
            <a:r>
              <a:rPr lang="en-US" sz="2800" dirty="0" smtClean="0"/>
              <a:t>Always include the original </a:t>
            </a:r>
            <a:r>
              <a:rPr lang="en-US" sz="2800" dirty="0">
                <a:solidFill>
                  <a:srgbClr val="FF0000"/>
                </a:solidFill>
              </a:rPr>
              <a:t>lab sheet or rubric </a:t>
            </a:r>
            <a:r>
              <a:rPr lang="en-US" sz="2800" dirty="0" smtClean="0"/>
              <a:t>in front of or behind the lab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4309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Mealworm Behavior Lab Reminders: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78182"/>
            <a:ext cx="9601200" cy="378921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Read and follow all directions on your lab sheet.</a:t>
            </a:r>
          </a:p>
          <a:p>
            <a:r>
              <a:rPr lang="en-US" sz="3200" dirty="0" smtClean="0"/>
              <a:t>EVERYTHING must be written in your lab notebook.</a:t>
            </a:r>
          </a:p>
          <a:p>
            <a:r>
              <a:rPr lang="en-US" sz="3200" dirty="0" smtClean="0">
                <a:solidFill>
                  <a:srgbClr val="7030A0"/>
                </a:solidFill>
              </a:rPr>
              <a:t>All graphs MUST be on graph-ruled paper.  Come borrow some if you don’t have your notebook yet.</a:t>
            </a:r>
          </a:p>
          <a:p>
            <a:r>
              <a:rPr lang="en-US" sz="3200" dirty="0" smtClean="0"/>
              <a:t>Remember to refer to the grading rubric as you work.</a:t>
            </a:r>
          </a:p>
          <a:p>
            <a:r>
              <a:rPr lang="en-US" sz="3200" dirty="0" smtClean="0">
                <a:solidFill>
                  <a:srgbClr val="7030A0"/>
                </a:solidFill>
              </a:rPr>
              <a:t>This will be your FIRST FORMAL grade for AP Bio!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62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6529" y="47370"/>
            <a:ext cx="6022592" cy="681063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2508019" y="3395362"/>
            <a:ext cx="1529542" cy="7481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9189433">
            <a:off x="7905377" y="764381"/>
            <a:ext cx="1803444" cy="7481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357360" y="248170"/>
            <a:ext cx="28346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7030A0"/>
                </a:solidFill>
              </a:rPr>
              <a:t>Headings should be written in your lab notebook in the order that they appear throughout the lab.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799831"/>
            <a:ext cx="250801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7030A0"/>
                </a:solidFill>
              </a:rPr>
              <a:t>Answer these questions (a-f) in complete sentences under “Background” in your lab notebook</a:t>
            </a:r>
            <a:endParaRPr lang="en-US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00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9788"/>
          <a:stretch/>
        </p:blipFill>
        <p:spPr>
          <a:xfrm>
            <a:off x="84936" y="112291"/>
            <a:ext cx="11883454" cy="210703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239" t="6391" r="-239" b="958"/>
          <a:stretch/>
        </p:blipFill>
        <p:spPr>
          <a:xfrm>
            <a:off x="84936" y="2219325"/>
            <a:ext cx="11939205" cy="2762249"/>
          </a:xfrm>
          <a:prstGeom prst="rect">
            <a:avLst/>
          </a:prstGeom>
        </p:spPr>
      </p:pic>
      <p:sp>
        <p:nvSpPr>
          <p:cNvPr id="4" name="Up Arrow Callout 3"/>
          <p:cNvSpPr/>
          <p:nvPr/>
        </p:nvSpPr>
        <p:spPr>
          <a:xfrm>
            <a:off x="4876800" y="4581526"/>
            <a:ext cx="6753225" cy="18669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This part can easily be done at home!!!</a:t>
            </a:r>
            <a:endParaRPr lang="en-US" sz="2800" dirty="0"/>
          </a:p>
        </p:txBody>
      </p:sp>
      <p:sp>
        <p:nvSpPr>
          <p:cNvPr id="5" name="Right Arrow 4"/>
          <p:cNvSpPr/>
          <p:nvPr/>
        </p:nvSpPr>
        <p:spPr>
          <a:xfrm rot="10800000">
            <a:off x="6905251" y="3026352"/>
            <a:ext cx="1803444" cy="7481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820149" y="3219450"/>
            <a:ext cx="2809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Lab book Heading!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75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24" y="93716"/>
            <a:ext cx="12001114" cy="3611509"/>
          </a:xfrm>
          <a:prstGeom prst="rect">
            <a:avLst/>
          </a:prstGeom>
        </p:spPr>
      </p:pic>
      <p:sp>
        <p:nvSpPr>
          <p:cNvPr id="3" name="Up Arrow Callout 2"/>
          <p:cNvSpPr/>
          <p:nvPr/>
        </p:nvSpPr>
        <p:spPr>
          <a:xfrm>
            <a:off x="1447800" y="3705225"/>
            <a:ext cx="9734550" cy="27432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You must draw/create your OWN data table.</a:t>
            </a:r>
          </a:p>
          <a:p>
            <a:pPr algn="ctr"/>
            <a:r>
              <a:rPr lang="en-US" sz="3600" dirty="0" smtClean="0"/>
              <a:t>Give it an appropriate title.</a:t>
            </a:r>
          </a:p>
          <a:p>
            <a:pPr algn="ctr"/>
            <a:r>
              <a:rPr lang="en-US" sz="3600" dirty="0" smtClean="0"/>
              <a:t>Remember units.</a:t>
            </a:r>
          </a:p>
        </p:txBody>
      </p:sp>
    </p:spTree>
    <p:extLst>
      <p:ext uri="{BB962C8B-B14F-4D97-AF65-F5344CB8AC3E}">
        <p14:creationId xmlns:p14="http://schemas.microsoft.com/office/powerpoint/2010/main" val="6522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849" y="84700"/>
            <a:ext cx="10741148" cy="67733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638425" y="2171700"/>
            <a:ext cx="200025" cy="295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057650" y="2152650"/>
            <a:ext cx="200025" cy="295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610225" y="2171700"/>
            <a:ext cx="200025" cy="295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/>
              <p14:cNvContentPartPr/>
              <p14:nvPr/>
            </p14:nvContentPartPr>
            <p14:xfrm>
              <a:off x="6788880" y="2220480"/>
              <a:ext cx="4280760" cy="235224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79520" y="2211120"/>
                <a:ext cx="4299480" cy="2370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3236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 Chambers</a:t>
            </a:r>
            <a:endParaRPr lang="en-US" dirty="0"/>
          </a:p>
        </p:txBody>
      </p:sp>
      <p:pic>
        <p:nvPicPr>
          <p:cNvPr id="4" name="Content Placeholder 3" descr="isopod lab (no report)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548"/>
          <a:stretch/>
        </p:blipFill>
        <p:spPr>
          <a:xfrm>
            <a:off x="847378" y="2171700"/>
            <a:ext cx="4710601" cy="3073631"/>
          </a:xfrm>
        </p:spPr>
      </p:pic>
      <p:sp>
        <p:nvSpPr>
          <p:cNvPr id="5" name="TextBox 4"/>
          <p:cNvSpPr txBox="1"/>
          <p:nvPr/>
        </p:nvSpPr>
        <p:spPr>
          <a:xfrm>
            <a:off x="6059977" y="1554480"/>
            <a:ext cx="576903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 smtClean="0"/>
              <a:t>Use a watch or timer to monitor time during data collection.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 smtClean="0"/>
              <a:t>Use </a:t>
            </a:r>
            <a:r>
              <a:rPr lang="en-US" sz="2800" dirty="0" smtClean="0">
                <a:solidFill>
                  <a:srgbClr val="7030A0"/>
                </a:solidFill>
              </a:rPr>
              <a:t>FILTER PAPER </a:t>
            </a:r>
            <a:r>
              <a:rPr lang="en-US" sz="2800" dirty="0" smtClean="0"/>
              <a:t>to provide moisture or liquids to the environment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2800" dirty="0" smtClean="0"/>
              <a:t>(these invertebrates do not swim!)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7030A0"/>
                </a:solidFill>
              </a:rPr>
              <a:t>DO NOT PURPOSELY HARM </a:t>
            </a:r>
            <a:r>
              <a:rPr lang="en-US" sz="2800" dirty="0" smtClean="0"/>
              <a:t>the organisms.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4884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74" y="180974"/>
            <a:ext cx="11568623" cy="21240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7225" y="2667000"/>
            <a:ext cx="102203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7030A0"/>
                </a:solidFill>
              </a:rPr>
              <a:t>It needs to be large enough…at least a ½ page</a:t>
            </a:r>
          </a:p>
          <a:p>
            <a:endParaRPr lang="en-US" sz="3600" dirty="0" smtClean="0">
              <a:solidFill>
                <a:srgbClr val="7030A0"/>
              </a:solidFill>
            </a:endParaRPr>
          </a:p>
          <a:p>
            <a:pPr algn="ctr"/>
            <a:r>
              <a:rPr lang="en-US" sz="3600" dirty="0" smtClean="0">
                <a:solidFill>
                  <a:srgbClr val="7030A0"/>
                </a:solidFill>
              </a:rPr>
              <a:t>Start over if you mess up.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65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8724" y="0"/>
            <a:ext cx="7791076" cy="6659597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 rot="10800000">
            <a:off x="7495800" y="292677"/>
            <a:ext cx="2524499" cy="7481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 rot="11696793">
            <a:off x="6353550" y="1171550"/>
            <a:ext cx="3448322" cy="7481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9055625">
            <a:off x="5597608" y="3171946"/>
            <a:ext cx="4876269" cy="7481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201275" y="514350"/>
            <a:ext cx="160972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These should be clearly labeled </a:t>
            </a:r>
            <a:r>
              <a:rPr lang="en-US" sz="2400" b="1" u="sng" dirty="0" smtClean="0">
                <a:solidFill>
                  <a:srgbClr val="FF0000"/>
                </a:solidFill>
              </a:rPr>
              <a:t>sub-headings </a:t>
            </a:r>
            <a:r>
              <a:rPr lang="en-US" sz="2400" dirty="0" smtClean="0">
                <a:solidFill>
                  <a:srgbClr val="FF0000"/>
                </a:solidFill>
              </a:rPr>
              <a:t>within your lab.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53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079505"/>
              </p:ext>
            </p:extLst>
          </p:nvPr>
        </p:nvGraphicFramePr>
        <p:xfrm>
          <a:off x="885824" y="152400"/>
          <a:ext cx="10963275" cy="67272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21241">
                  <a:extLst>
                    <a:ext uri="{9D8B030D-6E8A-4147-A177-3AD203B41FA5}">
                      <a16:colId xmlns:a16="http://schemas.microsoft.com/office/drawing/2014/main" val="679499130"/>
                    </a:ext>
                  </a:extLst>
                </a:gridCol>
                <a:gridCol w="2721241">
                  <a:extLst>
                    <a:ext uri="{9D8B030D-6E8A-4147-A177-3AD203B41FA5}">
                      <a16:colId xmlns:a16="http://schemas.microsoft.com/office/drawing/2014/main" val="3033884429"/>
                    </a:ext>
                  </a:extLst>
                </a:gridCol>
                <a:gridCol w="2584201">
                  <a:extLst>
                    <a:ext uri="{9D8B030D-6E8A-4147-A177-3AD203B41FA5}">
                      <a16:colId xmlns:a16="http://schemas.microsoft.com/office/drawing/2014/main" val="1647218712"/>
                    </a:ext>
                  </a:extLst>
                </a:gridCol>
                <a:gridCol w="2936592">
                  <a:extLst>
                    <a:ext uri="{9D8B030D-6E8A-4147-A177-3AD203B41FA5}">
                      <a16:colId xmlns:a16="http://schemas.microsoft.com/office/drawing/2014/main" val="26380843"/>
                    </a:ext>
                  </a:extLst>
                </a:gridCol>
              </a:tblGrid>
              <a:tr h="17533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Group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Number of Mealworms on Side A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(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Wet</a:t>
                      </a:r>
                      <a:r>
                        <a:rPr lang="en-US" sz="2000" dirty="0">
                          <a:effectLst/>
                        </a:rPr>
                        <a:t> Chamber) after 10 minutes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Number of Mealworms on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Side B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(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Dry</a:t>
                      </a:r>
                      <a:r>
                        <a:rPr lang="en-US" sz="2000" dirty="0">
                          <a:effectLst/>
                        </a:rPr>
                        <a:t> Chamber) after 10 minutes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Number of Mealworms in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Center</a:t>
                      </a:r>
                      <a:r>
                        <a:rPr lang="en-US" sz="2000" dirty="0">
                          <a:effectLst/>
                        </a:rPr>
                        <a:t> Between Chambers after 10 minutes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2708676"/>
                  </a:ext>
                </a:extLst>
              </a:tr>
              <a:tr h="6217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2113827"/>
                  </a:ext>
                </a:extLst>
              </a:tr>
              <a:tr h="6217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898725"/>
                  </a:ext>
                </a:extLst>
              </a:tr>
              <a:tr h="6217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3636467"/>
                  </a:ext>
                </a:extLst>
              </a:tr>
              <a:tr h="6217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5466471"/>
                  </a:ext>
                </a:extLst>
              </a:tr>
              <a:tr h="6217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0386259"/>
                  </a:ext>
                </a:extLst>
              </a:tr>
              <a:tr h="6217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8744905"/>
                  </a:ext>
                </a:extLst>
              </a:tr>
              <a:tr h="6217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Totals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6405089"/>
                  </a:ext>
                </a:extLst>
              </a:tr>
              <a:tr h="6217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Means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3500157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3592440" y="290160"/>
              <a:ext cx="7229520" cy="526464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83080" y="280800"/>
                <a:ext cx="7248240" cy="528336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TextBox 3"/>
          <p:cNvSpPr txBox="1"/>
          <p:nvPr/>
        </p:nvSpPr>
        <p:spPr>
          <a:xfrm>
            <a:off x="1172095" y="914400"/>
            <a:ext cx="2302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3</a:t>
            </a:r>
            <a:r>
              <a:rPr lang="en-US" baseline="30000" dirty="0" smtClean="0">
                <a:solidFill>
                  <a:srgbClr val="FFFF00"/>
                </a:solidFill>
              </a:rPr>
              <a:t>RD</a:t>
            </a:r>
            <a:r>
              <a:rPr lang="en-US" dirty="0" smtClean="0">
                <a:solidFill>
                  <a:srgbClr val="FFFF00"/>
                </a:solidFill>
              </a:rPr>
              <a:t> BLOCK</a:t>
            </a:r>
            <a:endParaRPr lang="en-US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2734920" y="5694480"/>
              <a:ext cx="6010560" cy="102528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25560" y="5685120"/>
                <a:ext cx="6029280" cy="1044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6478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662" y="0"/>
            <a:ext cx="9292538" cy="6625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77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864179"/>
              </p:ext>
            </p:extLst>
          </p:nvPr>
        </p:nvGraphicFramePr>
        <p:xfrm>
          <a:off x="885824" y="152400"/>
          <a:ext cx="10963275" cy="61055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21241">
                  <a:extLst>
                    <a:ext uri="{9D8B030D-6E8A-4147-A177-3AD203B41FA5}">
                      <a16:colId xmlns:a16="http://schemas.microsoft.com/office/drawing/2014/main" val="679499130"/>
                    </a:ext>
                  </a:extLst>
                </a:gridCol>
                <a:gridCol w="2721241">
                  <a:extLst>
                    <a:ext uri="{9D8B030D-6E8A-4147-A177-3AD203B41FA5}">
                      <a16:colId xmlns:a16="http://schemas.microsoft.com/office/drawing/2014/main" val="3033884429"/>
                    </a:ext>
                  </a:extLst>
                </a:gridCol>
                <a:gridCol w="2584201">
                  <a:extLst>
                    <a:ext uri="{9D8B030D-6E8A-4147-A177-3AD203B41FA5}">
                      <a16:colId xmlns:a16="http://schemas.microsoft.com/office/drawing/2014/main" val="1647218712"/>
                    </a:ext>
                  </a:extLst>
                </a:gridCol>
                <a:gridCol w="2936592">
                  <a:extLst>
                    <a:ext uri="{9D8B030D-6E8A-4147-A177-3AD203B41FA5}">
                      <a16:colId xmlns:a16="http://schemas.microsoft.com/office/drawing/2014/main" val="26380843"/>
                    </a:ext>
                  </a:extLst>
                </a:gridCol>
              </a:tblGrid>
              <a:tr h="17533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Group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Number of Mealworms on Side A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(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Wet</a:t>
                      </a:r>
                      <a:r>
                        <a:rPr lang="en-US" sz="2000" dirty="0">
                          <a:effectLst/>
                        </a:rPr>
                        <a:t> Chamber) after 10 minutes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Number of Mealworms on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Side B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(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Dry</a:t>
                      </a:r>
                      <a:r>
                        <a:rPr lang="en-US" sz="2000" dirty="0">
                          <a:effectLst/>
                        </a:rPr>
                        <a:t> Chamber) after 10 minutes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Number of Mealworms in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Center</a:t>
                      </a:r>
                      <a:r>
                        <a:rPr lang="en-US" sz="2000" dirty="0">
                          <a:effectLst/>
                        </a:rPr>
                        <a:t> Between Chambers after 10 minutes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2708676"/>
                  </a:ext>
                </a:extLst>
              </a:tr>
              <a:tr h="6217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2113827"/>
                  </a:ext>
                </a:extLst>
              </a:tr>
              <a:tr h="6217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898725"/>
                  </a:ext>
                </a:extLst>
              </a:tr>
              <a:tr h="6217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3636467"/>
                  </a:ext>
                </a:extLst>
              </a:tr>
              <a:tr h="6217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5466471"/>
                  </a:ext>
                </a:extLst>
              </a:tr>
              <a:tr h="6217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0386259"/>
                  </a:ext>
                </a:extLst>
              </a:tr>
              <a:tr h="6217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Totals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6405089"/>
                  </a:ext>
                </a:extLst>
              </a:tr>
              <a:tr h="6217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Means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350015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72095" y="914400"/>
            <a:ext cx="2302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4TH BLOCK</a:t>
            </a:r>
            <a:endParaRPr lang="en-US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070280" y="1996920"/>
              <a:ext cx="9148320" cy="29127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60920" y="1987560"/>
                <a:ext cx="9167040" cy="293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4815720" y="436320"/>
              <a:ext cx="6967800" cy="462312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806360" y="426960"/>
                <a:ext cx="6986520" cy="464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k 5"/>
              <p14:cNvContentPartPr/>
              <p14:nvPr/>
            </p14:nvContentPartPr>
            <p14:xfrm>
              <a:off x="1488240" y="38880"/>
              <a:ext cx="7843320" cy="679176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478880" y="29520"/>
                <a:ext cx="7862040" cy="6810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0665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5250"/>
            <a:ext cx="6348151" cy="681631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34150" y="152400"/>
            <a:ext cx="5362575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All of your headings and work should be in the sequence prescribed in the lab.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00B050"/>
                </a:solidFill>
              </a:rPr>
              <a:t>Include the appropriate headings and subheadings.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>
                <a:solidFill>
                  <a:srgbClr val="7030A0"/>
                </a:solidFill>
              </a:rPr>
              <a:t>You must have your data table set up </a:t>
            </a:r>
            <a:r>
              <a:rPr lang="en-US" sz="2400" i="1" dirty="0" smtClean="0">
                <a:solidFill>
                  <a:srgbClr val="7030A0"/>
                </a:solidFill>
              </a:rPr>
              <a:t>before</a:t>
            </a:r>
            <a:r>
              <a:rPr lang="en-US" sz="2400" dirty="0" smtClean="0">
                <a:solidFill>
                  <a:srgbClr val="7030A0"/>
                </a:solidFill>
              </a:rPr>
              <a:t> you run your experiment.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>
                <a:solidFill>
                  <a:srgbClr val="00B050"/>
                </a:solidFill>
              </a:rPr>
              <a:t>Decide whether you want to give the mealworms 2 </a:t>
            </a:r>
            <a:r>
              <a:rPr lang="en-US" sz="2400" i="1" dirty="0" smtClean="0">
                <a:solidFill>
                  <a:srgbClr val="00B050"/>
                </a:solidFill>
              </a:rPr>
              <a:t>or</a:t>
            </a:r>
            <a:r>
              <a:rPr lang="en-US" sz="2400" dirty="0" smtClean="0">
                <a:solidFill>
                  <a:srgbClr val="00B050"/>
                </a:solidFill>
              </a:rPr>
              <a:t> 3 choices for locations.  All worms must be accounted for in your row/line totals.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72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937" y="72158"/>
            <a:ext cx="9737332" cy="669059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1460880" y="3952800"/>
              <a:ext cx="3962880" cy="16408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51520" y="3943440"/>
                <a:ext cx="3981600" cy="1659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4951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449" y="132349"/>
            <a:ext cx="11812160" cy="414437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6622920" y="2536560"/>
              <a:ext cx="2847240" cy="60624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13560" y="2527200"/>
                <a:ext cx="2865960" cy="624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4634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438150"/>
            <a:ext cx="9601200" cy="14859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Due Tuesday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743075"/>
            <a:ext cx="10467975" cy="492442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Complete Chi-Square Sample #2</a:t>
            </a:r>
          </a:p>
          <a:p>
            <a:pPr marL="457200" indent="-457200">
              <a:buFont typeface="+mj-lt"/>
              <a:buAutoNum type="arabicPeriod"/>
            </a:pPr>
            <a:endParaRPr lang="en-US" sz="36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Finish Intro of Mealworm Behavior Lab in lab notebook.</a:t>
            </a:r>
          </a:p>
          <a:p>
            <a:pPr marL="457200" indent="-457200">
              <a:buFont typeface="+mj-lt"/>
              <a:buAutoNum type="arabicPeriod"/>
            </a:pPr>
            <a:endParaRPr lang="en-US" sz="36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Finish (or make significant progress towards finishing) Part 1 of mealworm behavior lab in lab notebook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053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900" y="0"/>
            <a:ext cx="9601200" cy="1485900"/>
          </a:xfrm>
        </p:spPr>
        <p:txBody>
          <a:bodyPr/>
          <a:lstStyle/>
          <a:p>
            <a:r>
              <a:rPr lang="en-US" dirty="0" smtClean="0"/>
              <a:t>Science Practice: </a:t>
            </a:r>
            <a:r>
              <a:rPr lang="en-US" dirty="0" smtClean="0">
                <a:solidFill>
                  <a:srgbClr val="7030A0"/>
                </a:solidFill>
              </a:rPr>
              <a:t>Argumentation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6" y="663574"/>
            <a:ext cx="12049124" cy="487443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How to Write a Scientific Explanation</a:t>
            </a:r>
          </a:p>
          <a:p>
            <a:pPr marL="0" indent="0">
              <a:buNone/>
            </a:pPr>
            <a:r>
              <a:rPr lang="en-US" sz="6600" dirty="0" smtClean="0">
                <a:solidFill>
                  <a:srgbClr val="FF0000"/>
                </a:solidFill>
              </a:rPr>
              <a:t>C</a:t>
            </a:r>
            <a:r>
              <a:rPr lang="en-US" sz="2400" b="1" dirty="0" smtClean="0"/>
              <a:t>laim</a:t>
            </a:r>
            <a:r>
              <a:rPr lang="en-US" sz="2400" dirty="0" smtClean="0"/>
              <a:t> -  a statement/conclusion that answers the original question</a:t>
            </a:r>
          </a:p>
          <a:p>
            <a:pPr marL="0" indent="0">
              <a:buNone/>
            </a:pPr>
            <a:r>
              <a:rPr lang="en-US" sz="6600" dirty="0" smtClean="0">
                <a:solidFill>
                  <a:srgbClr val="FF0000"/>
                </a:solidFill>
              </a:rPr>
              <a:t>E</a:t>
            </a:r>
            <a:r>
              <a:rPr lang="en-US" sz="2400" b="1" dirty="0"/>
              <a:t>vidence</a:t>
            </a:r>
            <a:r>
              <a:rPr lang="en-US" sz="2400" dirty="0" smtClean="0"/>
              <a:t> – scientific data that supports the claim</a:t>
            </a:r>
          </a:p>
          <a:p>
            <a:pPr lvl="1"/>
            <a:r>
              <a:rPr lang="en-US" sz="2400" dirty="0" smtClean="0"/>
              <a:t>must be sufficient and appropriate</a:t>
            </a:r>
          </a:p>
          <a:p>
            <a:pPr lvl="1"/>
            <a:r>
              <a:rPr lang="en-US" sz="2400" dirty="0" smtClean="0"/>
              <a:t>refer to calculations, error bars, etc.</a:t>
            </a:r>
          </a:p>
          <a:p>
            <a:pPr marL="0" indent="0">
              <a:buNone/>
            </a:pPr>
            <a:r>
              <a:rPr lang="en-US" sz="6600" dirty="0" smtClean="0">
                <a:solidFill>
                  <a:srgbClr val="FF0000"/>
                </a:solidFill>
              </a:rPr>
              <a:t>R</a:t>
            </a:r>
            <a:r>
              <a:rPr lang="en-US" sz="2400" b="1" dirty="0" smtClean="0"/>
              <a:t>easoning</a:t>
            </a:r>
            <a:r>
              <a:rPr lang="en-US" sz="2400" dirty="0" smtClean="0"/>
              <a:t> – justification that links the claim and the evidence</a:t>
            </a:r>
          </a:p>
          <a:p>
            <a:pPr lvl="1"/>
            <a:r>
              <a:rPr lang="en-US" sz="2400" dirty="0" smtClean="0"/>
              <a:t>gives the “why”</a:t>
            </a:r>
          </a:p>
          <a:p>
            <a:pPr lvl="1"/>
            <a:r>
              <a:rPr lang="en-US" sz="2400" dirty="0" smtClean="0"/>
              <a:t>relies on scientific principles (laws, definitions, concepts, processes, </a:t>
            </a:r>
            <a:r>
              <a:rPr lang="en-US" sz="2400" dirty="0" err="1" smtClean="0"/>
              <a:t>etc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The “bridge” that explains how/why your evidence does in fact support your claim.</a:t>
            </a:r>
            <a:endParaRPr lang="en-US" sz="2400" dirty="0"/>
          </a:p>
        </p:txBody>
      </p:sp>
      <p:sp>
        <p:nvSpPr>
          <p:cNvPr id="4" name="Explosion 1 3"/>
          <p:cNvSpPr/>
          <p:nvPr/>
        </p:nvSpPr>
        <p:spPr>
          <a:xfrm>
            <a:off x="7858125" y="2343150"/>
            <a:ext cx="4181475" cy="356235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PARAGRAPH (SENTENCE) FORM</a:t>
            </a:r>
            <a:endParaRPr lang="en-US" sz="240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2242440" y="1250640"/>
              <a:ext cx="6809400" cy="51807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33080" y="1241280"/>
                <a:ext cx="6828120" cy="5199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3628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2415" y="1788453"/>
            <a:ext cx="7090756" cy="2800171"/>
          </a:xfrm>
        </p:spPr>
        <p:txBody>
          <a:bodyPr/>
          <a:lstStyle/>
          <a:p>
            <a:r>
              <a:rPr lang="en-US" dirty="0"/>
              <a:t>Putting It All Together: </a:t>
            </a:r>
            <a:r>
              <a:rPr lang="en-US" b="1" dirty="0">
                <a:solidFill>
                  <a:srgbClr val="7030A0"/>
                </a:solidFill>
              </a:rPr>
              <a:t>Mealworm Behavior </a:t>
            </a:r>
            <a:r>
              <a:rPr lang="en-US" b="1" dirty="0" smtClean="0">
                <a:solidFill>
                  <a:srgbClr val="7030A0"/>
                </a:solidFill>
              </a:rPr>
              <a:t>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61956" y="4787552"/>
            <a:ext cx="6831673" cy="1086237"/>
          </a:xfrm>
        </p:spPr>
        <p:txBody>
          <a:bodyPr/>
          <a:lstStyle/>
          <a:p>
            <a:r>
              <a:rPr lang="en-US" sz="2400" dirty="0"/>
              <a:t>(modification of AP Lab 12)</a:t>
            </a:r>
            <a:endParaRPr lang="en-US" dirty="0"/>
          </a:p>
        </p:txBody>
      </p:sp>
      <p:pic>
        <p:nvPicPr>
          <p:cNvPr id="4" name="Content Placeholder 4" descr="갈색거저리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321" y="2053936"/>
            <a:ext cx="3540118" cy="147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3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Mealworm Behavior Lab Day 1</a:t>
            </a:r>
            <a:endParaRPr lang="en-US" sz="5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371600" y="1759744"/>
            <a:ext cx="4443984" cy="823912"/>
          </a:xfrm>
        </p:spPr>
        <p:txBody>
          <a:bodyPr/>
          <a:lstStyle/>
          <a:p>
            <a:r>
              <a:rPr lang="en-US" sz="4000" dirty="0" smtClean="0"/>
              <a:t>Today’s Goals: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1072342" y="2914509"/>
            <a:ext cx="4443984" cy="2562193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Read </a:t>
            </a:r>
            <a:r>
              <a:rPr lang="en-US" sz="3200" dirty="0"/>
              <a:t>the </a:t>
            </a:r>
            <a:r>
              <a:rPr lang="en-US" sz="3200" dirty="0">
                <a:solidFill>
                  <a:srgbClr val="00B050"/>
                </a:solidFill>
              </a:rPr>
              <a:t>Background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>
                <a:solidFill>
                  <a:srgbClr val="00B050"/>
                </a:solidFill>
              </a:rPr>
              <a:t>Complete Part 1 </a:t>
            </a:r>
            <a:r>
              <a:rPr lang="en-US" sz="3200" dirty="0"/>
              <a:t>in your lab notebook.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>
                <a:solidFill>
                  <a:srgbClr val="00B050"/>
                </a:solidFill>
              </a:rPr>
              <a:t>Start Part 2 </a:t>
            </a:r>
            <a:r>
              <a:rPr lang="en-US" sz="3200" dirty="0">
                <a:sym typeface="Wingdings" panose="05000000000000000000" pitchFamily="2" charset="2"/>
              </a:rPr>
              <a:t> record EVERYTHING in your lab </a:t>
            </a:r>
            <a:r>
              <a:rPr lang="en-US" sz="3200" dirty="0" smtClean="0">
                <a:sym typeface="Wingdings" panose="05000000000000000000" pitchFamily="2" charset="2"/>
              </a:rPr>
              <a:t>notebook</a:t>
            </a:r>
            <a:endParaRPr lang="en-US" sz="3200" dirty="0"/>
          </a:p>
          <a:p>
            <a:endParaRPr lang="en-US" sz="32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6525014" y="1759744"/>
            <a:ext cx="4443984" cy="823912"/>
          </a:xfrm>
        </p:spPr>
        <p:txBody>
          <a:bodyPr/>
          <a:lstStyle/>
          <a:p>
            <a:r>
              <a:rPr lang="en-US" sz="4000" dirty="0" smtClean="0"/>
              <a:t>Lab Notebook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6525014" y="2868313"/>
            <a:ext cx="4443984" cy="2562193"/>
          </a:xfrm>
        </p:spPr>
        <p:txBody>
          <a:bodyPr>
            <a:noAutofit/>
          </a:bodyPr>
          <a:lstStyle/>
          <a:p>
            <a:r>
              <a:rPr lang="en-US" sz="3200" dirty="0" smtClean="0"/>
              <a:t>Use a permanent marker or pen to write your </a:t>
            </a:r>
            <a:r>
              <a:rPr lang="en-US" sz="3200" u="sng" dirty="0" smtClean="0">
                <a:solidFill>
                  <a:srgbClr val="7030A0"/>
                </a:solidFill>
              </a:rPr>
              <a:t>first and last name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smtClean="0"/>
              <a:t>on the cover</a:t>
            </a:r>
          </a:p>
          <a:p>
            <a:r>
              <a:rPr lang="en-US" sz="3200" dirty="0" smtClean="0"/>
              <a:t>Write your class </a:t>
            </a:r>
            <a:r>
              <a:rPr lang="en-US" sz="3200" u="sng" dirty="0" smtClean="0">
                <a:solidFill>
                  <a:srgbClr val="7030A0"/>
                </a:solidFill>
              </a:rPr>
              <a:t>period</a:t>
            </a:r>
            <a:r>
              <a:rPr lang="en-US" sz="3200" dirty="0" smtClean="0"/>
              <a:t> somewhere on the cover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436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Notebook</a:t>
            </a:r>
            <a:br>
              <a:rPr lang="en-US" dirty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30531" y="1587731"/>
            <a:ext cx="10756669" cy="5020887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Title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FF0000"/>
                </a:solidFill>
              </a:rPr>
              <a:t>Date</a:t>
            </a:r>
            <a:r>
              <a:rPr lang="en-US" sz="2400" dirty="0"/>
              <a:t> all labs</a:t>
            </a:r>
          </a:p>
          <a:p>
            <a:r>
              <a:rPr lang="en-US" sz="2400" dirty="0">
                <a:solidFill>
                  <a:srgbClr val="FF0000"/>
                </a:solidFill>
              </a:rPr>
              <a:t>Be organized</a:t>
            </a:r>
          </a:p>
          <a:p>
            <a:pPr lvl="1"/>
            <a:r>
              <a:rPr lang="en-US" sz="2400" dirty="0"/>
              <a:t>Use </a:t>
            </a:r>
            <a:r>
              <a:rPr lang="en-US" sz="2400" u="sng" dirty="0"/>
              <a:t>headers</a:t>
            </a:r>
            <a:r>
              <a:rPr lang="en-US" sz="2400" dirty="0"/>
              <a:t> such as “Background” or “Part 1” or “Analysis</a:t>
            </a:r>
            <a:r>
              <a:rPr lang="en-US" sz="2400" dirty="0" smtClean="0"/>
              <a:t>” </a:t>
            </a:r>
            <a:r>
              <a:rPr lang="en-US" sz="2400" dirty="0" smtClean="0">
                <a:sym typeface="Wingdings" panose="05000000000000000000" pitchFamily="2" charset="2"/>
              </a:rPr>
              <a:t> these will be highlighted and bolded/underlined on today’s lab</a:t>
            </a:r>
            <a:endParaRPr lang="en-US" sz="2400" dirty="0"/>
          </a:p>
          <a:p>
            <a:pPr lvl="1"/>
            <a:r>
              <a:rPr lang="en-US" sz="2400" dirty="0"/>
              <a:t>Don’t </a:t>
            </a:r>
            <a:r>
              <a:rPr lang="en-US" sz="2400" dirty="0" smtClean="0"/>
              <a:t>write too tiny!  You have an entire notebook, use the space</a:t>
            </a:r>
          </a:p>
          <a:p>
            <a:pPr lvl="1"/>
            <a:r>
              <a:rPr lang="en-US" sz="2400" dirty="0" smtClean="0"/>
              <a:t>Write legibly.  </a:t>
            </a:r>
            <a:r>
              <a:rPr lang="en-US" sz="2400" u="sng" dirty="0" smtClean="0">
                <a:solidFill>
                  <a:srgbClr val="7030A0"/>
                </a:solidFill>
              </a:rPr>
              <a:t>If I can’t read it…I won’t grade it</a:t>
            </a:r>
          </a:p>
          <a:p>
            <a:pPr lvl="1"/>
            <a:r>
              <a:rPr lang="en-US" sz="2400" dirty="0" smtClean="0"/>
              <a:t>Draw pictures large enough to be able to see details when appropriate</a:t>
            </a:r>
          </a:p>
          <a:p>
            <a:pPr lvl="1"/>
            <a:r>
              <a:rPr lang="en-US" sz="2400" dirty="0" smtClean="0"/>
              <a:t>Answer all questions in </a:t>
            </a:r>
            <a:r>
              <a:rPr lang="en-US" sz="2400" b="1" u="sng" dirty="0" smtClean="0">
                <a:solidFill>
                  <a:srgbClr val="7030A0"/>
                </a:solidFill>
              </a:rPr>
              <a:t>COMPLETE SENTENCES</a:t>
            </a:r>
            <a:r>
              <a:rPr lang="en-US" sz="2400" dirty="0" smtClean="0"/>
              <a:t>.  No credit will be given for sentence fragments or single word answers (unless it says list)</a:t>
            </a:r>
          </a:p>
          <a:p>
            <a:pPr lvl="1"/>
            <a:r>
              <a:rPr lang="en-US" sz="2400" dirty="0" smtClean="0"/>
              <a:t>Show your work for mathematical analyses</a:t>
            </a:r>
          </a:p>
        </p:txBody>
      </p:sp>
    </p:spTree>
    <p:extLst>
      <p:ext uri="{BB962C8B-B14F-4D97-AF65-F5344CB8AC3E}">
        <p14:creationId xmlns:p14="http://schemas.microsoft.com/office/powerpoint/2010/main" val="149737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1746</TotalTime>
  <Words>751</Words>
  <Application>Microsoft Office PowerPoint</Application>
  <PresentationFormat>Widescreen</PresentationFormat>
  <Paragraphs>168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Calibri</vt:lpstr>
      <vt:lpstr>Franklin Gothic Book</vt:lpstr>
      <vt:lpstr>Times New Roman</vt:lpstr>
      <vt:lpstr>Wingdings</vt:lpstr>
      <vt:lpstr>Crop</vt:lpstr>
      <vt:lpstr>Happy Friday </vt:lpstr>
      <vt:lpstr>PowerPoint Presentation</vt:lpstr>
      <vt:lpstr>PowerPoint Presentation</vt:lpstr>
      <vt:lpstr>PowerPoint Presentation</vt:lpstr>
      <vt:lpstr>Due Tuesday</vt:lpstr>
      <vt:lpstr>Science Practice: Argumentation</vt:lpstr>
      <vt:lpstr>Putting It All Together: Mealworm Behavior Lab</vt:lpstr>
      <vt:lpstr>Mealworm Behavior Lab Day 1</vt:lpstr>
      <vt:lpstr>Lab Notebook </vt:lpstr>
      <vt:lpstr>Lab Notebook </vt:lpstr>
      <vt:lpstr>Mealworm Behavior Lab Reminders:</vt:lpstr>
      <vt:lpstr>PowerPoint Presentation</vt:lpstr>
      <vt:lpstr>PowerPoint Presentation</vt:lpstr>
      <vt:lpstr>PowerPoint Presentation</vt:lpstr>
      <vt:lpstr>PowerPoint Presentation</vt:lpstr>
      <vt:lpstr>Choice Chambers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Putting It All Together: Mealworm Behavior Lab</dc:title>
  <dc:creator>Mathis, Lindsay A.</dc:creator>
  <cp:lastModifiedBy>Mathis, Lindsay A.</cp:lastModifiedBy>
  <cp:revision>26</cp:revision>
  <dcterms:created xsi:type="dcterms:W3CDTF">2018-08-31T18:32:53Z</dcterms:created>
  <dcterms:modified xsi:type="dcterms:W3CDTF">2019-09-04T18:18:22Z</dcterms:modified>
</cp:coreProperties>
</file>