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1" r:id="rId4"/>
    <p:sldId id="258" r:id="rId5"/>
    <p:sldId id="264" r:id="rId6"/>
    <p:sldId id="260" r:id="rId7"/>
    <p:sldId id="265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0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1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20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8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1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3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2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0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3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6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26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6A54-8E46-4977-BF24-A66CED08B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 3 </a:t>
            </a:r>
            <a:br>
              <a:rPr lang="en-US" dirty="0"/>
            </a:br>
            <a:r>
              <a:rPr lang="en-US" dirty="0"/>
              <a:t>Comparing </a:t>
            </a:r>
            <a:r>
              <a:rPr lang="en-US" dirty="0" err="1"/>
              <a:t>Dna</a:t>
            </a:r>
            <a:r>
              <a:rPr lang="en-US" dirty="0"/>
              <a:t> </a:t>
            </a:r>
            <a:r>
              <a:rPr lang="en-US" dirty="0" err="1"/>
              <a:t>sequenCes</a:t>
            </a:r>
            <a:r>
              <a:rPr lang="en-US" dirty="0"/>
              <a:t> to </a:t>
            </a:r>
            <a:r>
              <a:rPr lang="en-US" dirty="0" err="1"/>
              <a:t>unDerstanD</a:t>
            </a:r>
            <a:r>
              <a:rPr lang="en-US" dirty="0"/>
              <a:t> evolutionary relationships with Blast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E0734-22FD-4B96-81EE-03025810D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bioinformatics be used as a tool  to determine evolutionary relationships and  to better understand genetic diseases?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26" r="38447" b="4456"/>
          <a:stretch/>
        </p:blipFill>
        <p:spPr>
          <a:xfrm>
            <a:off x="3306617" y="323272"/>
            <a:ext cx="7934037" cy="66355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06764" y="1745673"/>
            <a:ext cx="2715491" cy="11545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Paste Mouse GULO gene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26B5-7FFB-446F-BFF4-533C87BB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1B82-BCF7-4B69-A26E-813DD678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618" y="2249486"/>
            <a:ext cx="6382327" cy="4243678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Read and Annotate </a:t>
            </a:r>
            <a:r>
              <a:rPr lang="en-US" sz="4400" dirty="0" smtClean="0"/>
              <a:t>(5 pts)</a:t>
            </a:r>
          </a:p>
          <a:p>
            <a:pPr lvl="1"/>
            <a:r>
              <a:rPr lang="en-US" sz="4000" dirty="0" smtClean="0"/>
              <a:t>Comments/Connections</a:t>
            </a:r>
          </a:p>
          <a:p>
            <a:pPr lvl="1"/>
            <a:r>
              <a:rPr lang="en-US" sz="4000" dirty="0" smtClean="0"/>
              <a:t>Questions</a:t>
            </a:r>
          </a:p>
          <a:p>
            <a:pPr lvl="1"/>
            <a:r>
              <a:rPr lang="en-US" sz="4000" dirty="0" smtClean="0"/>
              <a:t>Vocabulary</a:t>
            </a:r>
            <a:endParaRPr lang="en-US" sz="4000" dirty="0" smtClean="0"/>
          </a:p>
          <a:p>
            <a:r>
              <a:rPr lang="en-US" sz="4400" dirty="0" smtClean="0">
                <a:solidFill>
                  <a:srgbClr val="FFFF00"/>
                </a:solidFill>
              </a:rPr>
              <a:t>Complete the Pre-Lab #1 </a:t>
            </a:r>
          </a:p>
          <a:p>
            <a:pPr lvl="1"/>
            <a:r>
              <a:rPr lang="en-US" sz="4000" dirty="0" smtClean="0"/>
              <a:t>(discuss with your group!)</a:t>
            </a:r>
            <a:endParaRPr lang="en-US" sz="4000" dirty="0"/>
          </a:p>
        </p:txBody>
      </p:sp>
      <p:pic>
        <p:nvPicPr>
          <p:cNvPr id="1026" name="Picture 2" descr="http://thebrainbank.scienceblog.com/files/2013/10/Gene-Protei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1" y="0"/>
            <a:ext cx="5392189" cy="29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1.staticflickr.com/5/4138/4814933459_29822f41f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36" y="3029527"/>
            <a:ext cx="5457064" cy="38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7" y="526154"/>
            <a:ext cx="9905998" cy="1478570"/>
          </a:xfrm>
        </p:spPr>
        <p:txBody>
          <a:bodyPr/>
          <a:lstStyle/>
          <a:p>
            <a:r>
              <a:rPr lang="en-US" dirty="0" smtClean="0"/>
              <a:t>#2) Different DNA…SAME PROTEIN?</a:t>
            </a:r>
            <a:endParaRPr lang="en-US" dirty="0"/>
          </a:p>
        </p:txBody>
      </p:sp>
      <p:pic>
        <p:nvPicPr>
          <p:cNvPr id="2050" name="Picture 2" descr="https://mcmanuslab.ucsf.edu/sites/mcmanuslab.ucsf.edu/files/put_your_BMS265_images_here/tm_cod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21" y="221354"/>
            <a:ext cx="4395224" cy="31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lideplayer.com/3524823/12/images/12/Point+Mutation%3A+Silent+Mut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6364" r="-287" b="25307"/>
          <a:stretch/>
        </p:blipFill>
        <p:spPr bwMode="auto">
          <a:xfrm>
            <a:off x="6348184" y="3449531"/>
            <a:ext cx="5779162" cy="31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phweb.bumc.bu.edu/otlt/MPH-Modules/PH/DNA-Genetics/ReplacementMutation-NoDi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" y="3449531"/>
            <a:ext cx="6170410" cy="317776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22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1B37-7380-4B42-8CB5-944F42A2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C34B-F956-4B9F-93A2-EB4BAE679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annotate again (2 pts)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055" y="1995055"/>
            <a:ext cx="11028217" cy="379614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Part :</a:t>
            </a:r>
            <a:r>
              <a:rPr lang="en-US" sz="3200" dirty="0" smtClean="0"/>
              <a:t> Use BLAST research tool to compare GENE differences/similarities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Part 2:</a:t>
            </a:r>
            <a:r>
              <a:rPr lang="en-US" sz="3200" dirty="0" smtClean="0"/>
              <a:t> </a:t>
            </a:r>
            <a:r>
              <a:rPr lang="en-US" sz="3200" dirty="0"/>
              <a:t>Use BLAST research tool to compare </a:t>
            </a:r>
            <a:r>
              <a:rPr lang="en-US" sz="3200" dirty="0" smtClean="0"/>
              <a:t>PROTEIN </a:t>
            </a:r>
            <a:r>
              <a:rPr lang="en-US" sz="3200" dirty="0"/>
              <a:t>differences/similarities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Part 3: </a:t>
            </a:r>
            <a:r>
              <a:rPr lang="en-US" sz="3200" dirty="0" smtClean="0"/>
              <a:t>Select your OWN GENE to look up and BLAST – compare GENE and PROTEIN similarities across chosen species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57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8771-853C-4E81-AB65-C5D457D5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blast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0ED7-0C38-4ED4-A655-F3FA05FA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102370" cy="3541714"/>
          </a:xfrm>
        </p:spPr>
        <p:txBody>
          <a:bodyPr/>
          <a:lstStyle/>
          <a:p>
            <a:r>
              <a:rPr lang="en-US" dirty="0"/>
              <a:t>Files are on the </a:t>
            </a:r>
            <a:r>
              <a:rPr lang="en-US" dirty="0" err="1"/>
              <a:t>weebly</a:t>
            </a:r>
            <a:r>
              <a:rPr lang="en-US" dirty="0"/>
              <a:t>.</a:t>
            </a:r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https://blast.ncbi.nlm.nih.gov/Blast.cgi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5" t="4566" r="50418" b="11763"/>
          <a:stretch/>
        </p:blipFill>
        <p:spPr>
          <a:xfrm>
            <a:off x="6576291" y="1628127"/>
            <a:ext cx="5615709" cy="53647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576291" y="6003637"/>
            <a:ext cx="2715491" cy="775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0618" y="6003637"/>
            <a:ext cx="436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PDF and scroll down to mouse GULO gene. Copy the gene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417367"/>
            <a:ext cx="11296073" cy="6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BBE0-D1A2-488B-9B7C-673126A3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PRocedure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D24B-54C1-4D82-B74F-831E786AF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www.ncbi.nlm.nih.gov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06" t="7110" r="19043" b="13343"/>
          <a:stretch/>
        </p:blipFill>
        <p:spPr>
          <a:xfrm>
            <a:off x="4137891" y="1080654"/>
            <a:ext cx="7960283" cy="56670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506680">
            <a:off x="7859967" y="1689961"/>
            <a:ext cx="2484711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60" b="4018"/>
          <a:stretch/>
        </p:blipFill>
        <p:spPr>
          <a:xfrm>
            <a:off x="205251" y="203198"/>
            <a:ext cx="11676973" cy="598516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902067">
            <a:off x="1921164" y="3574473"/>
            <a:ext cx="1551709" cy="17179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407</TotalTime>
  <Words>144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investigation 3  Comparing Dna sequenCes to unDerstanD evolutionary relationships with Blast </vt:lpstr>
      <vt:lpstr>BAckground</vt:lpstr>
      <vt:lpstr>#2) Different DNA…SAME PROTEIN?</vt:lpstr>
      <vt:lpstr>Part 1</vt:lpstr>
      <vt:lpstr>The Lab - overview</vt:lpstr>
      <vt:lpstr>Download blast files</vt:lpstr>
      <vt:lpstr>PowerPoint Presentation</vt:lpstr>
      <vt:lpstr>PRocedure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3  Comparing Dna sequenCes to unDerstanD evolutionary relationships with Blast </dc:title>
  <dc:creator>Lindsay</dc:creator>
  <cp:lastModifiedBy>Mathis, Lindsay A.</cp:lastModifiedBy>
  <cp:revision>9</cp:revision>
  <dcterms:created xsi:type="dcterms:W3CDTF">2017-09-18T17:48:17Z</dcterms:created>
  <dcterms:modified xsi:type="dcterms:W3CDTF">2018-10-05T17:16:34Z</dcterms:modified>
</cp:coreProperties>
</file>