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D64-2387-4486-A948-79586155E6C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77EF-0277-4EE0-AA8E-61D242288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6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D64-2387-4486-A948-79586155E6C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77EF-0277-4EE0-AA8E-61D242288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0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D64-2387-4486-A948-79586155E6C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77EF-0277-4EE0-AA8E-61D242288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1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D64-2387-4486-A948-79586155E6C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77EF-0277-4EE0-AA8E-61D242288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9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D64-2387-4486-A948-79586155E6C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77EF-0277-4EE0-AA8E-61D242288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1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D64-2387-4486-A948-79586155E6C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77EF-0277-4EE0-AA8E-61D242288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2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D64-2387-4486-A948-79586155E6C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77EF-0277-4EE0-AA8E-61D242288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7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D64-2387-4486-A948-79586155E6C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77EF-0277-4EE0-AA8E-61D242288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2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D64-2387-4486-A948-79586155E6C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77EF-0277-4EE0-AA8E-61D242288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8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D64-2387-4486-A948-79586155E6C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77EF-0277-4EE0-AA8E-61D242288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7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D64-2387-4486-A948-79586155E6C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77EF-0277-4EE0-AA8E-61D242288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5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D64-2387-4486-A948-79586155E6C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677EF-0277-4EE0-AA8E-61D242288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1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Biology Exam Details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1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7168" t="31465" r="31859" b="11897"/>
          <a:stretch/>
        </p:blipFill>
        <p:spPr>
          <a:xfrm>
            <a:off x="3505200" y="228601"/>
            <a:ext cx="6172200" cy="6348551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1401186" y="5486400"/>
            <a:ext cx="2209800" cy="8382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1348293" y="2743200"/>
            <a:ext cx="2209800" cy="8382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610986" y="3124200"/>
            <a:ext cx="5990214" cy="457200"/>
          </a:xfrm>
          <a:prstGeom prst="roundRec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491143" y="5105400"/>
            <a:ext cx="5990214" cy="1371600"/>
          </a:xfrm>
          <a:prstGeom prst="roundRec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750" t="16000" r="32500" b="46667"/>
          <a:stretch/>
        </p:blipFill>
        <p:spPr>
          <a:xfrm>
            <a:off x="2667001" y="838200"/>
            <a:ext cx="7698921" cy="52578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038600" y="2209800"/>
            <a:ext cx="1752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91200" y="1371600"/>
            <a:ext cx="1752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99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281" t="30126" r="32217" b="21673"/>
          <a:stretch/>
        </p:blipFill>
        <p:spPr>
          <a:xfrm>
            <a:off x="2743200" y="533400"/>
            <a:ext cx="6705600" cy="596053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657600" y="1676400"/>
            <a:ext cx="3581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entagon 5"/>
          <p:cNvSpPr/>
          <p:nvPr/>
        </p:nvSpPr>
        <p:spPr>
          <a:xfrm flipH="1">
            <a:off x="9223708" y="3666067"/>
            <a:ext cx="2104014" cy="8382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229600" y="3863494"/>
            <a:ext cx="1066800" cy="708506"/>
          </a:xfrm>
          <a:prstGeom prst="roundRec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982" t="40791" r="33778" b="56073"/>
          <a:stretch/>
        </p:blipFill>
        <p:spPr>
          <a:xfrm>
            <a:off x="2312124" y="1205405"/>
            <a:ext cx="8024957" cy="439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982" t="67941" r="33778" b="13253"/>
          <a:stretch/>
        </p:blipFill>
        <p:spPr>
          <a:xfrm>
            <a:off x="1965380" y="2057400"/>
            <a:ext cx="8360415" cy="2743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581400" y="1524000"/>
            <a:ext cx="457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500" t="11999" r="39250" b="57334"/>
          <a:stretch/>
        </p:blipFill>
        <p:spPr>
          <a:xfrm>
            <a:off x="914401" y="838200"/>
            <a:ext cx="10684565" cy="5715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525000" y="1600200"/>
            <a:ext cx="12192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14, 2018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15002" y="1981200"/>
            <a:ext cx="4190998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86200" y="4419600"/>
            <a:ext cx="1524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239000" y="4572000"/>
            <a:ext cx="32766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5943600"/>
            <a:ext cx="4648200" cy="381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Bring your OWN calculator</a:t>
            </a:r>
          </a:p>
        </p:txBody>
      </p:sp>
    </p:spTree>
    <p:extLst>
      <p:ext uri="{BB962C8B-B14F-4D97-AF65-F5344CB8AC3E}">
        <p14:creationId xmlns:p14="http://schemas.microsoft.com/office/powerpoint/2010/main" val="12373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AP Biology Exam Details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Biology Exam Details</dc:title>
  <dc:creator>Mathis, Lindsay A.</dc:creator>
  <cp:lastModifiedBy>Mathis, Lindsay A.</cp:lastModifiedBy>
  <cp:revision>1</cp:revision>
  <dcterms:created xsi:type="dcterms:W3CDTF">2018-05-09T12:50:42Z</dcterms:created>
  <dcterms:modified xsi:type="dcterms:W3CDTF">2018-05-09T12:50:55Z</dcterms:modified>
</cp:coreProperties>
</file>